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Masters/slideMaster6.xml" ContentType="application/vnd.openxmlformats-officedocument.presentationml.slideMaster+xml"/>
  <Override PartName="/ppt/slideMasters/slideMaster7.xml" ContentType="application/vnd.openxmlformats-officedocument.presentationml.slideMaster+xml"/>
  <Override PartName="/ppt/slideMasters/slideMaster8.xml" ContentType="application/vnd.openxmlformats-officedocument.presentationml.slideMaster+xml"/>
  <Override PartName="/ppt/slideMasters/slideMaster9.xml" ContentType="application/vnd.openxmlformats-officedocument.presentationml.slideMaster+xml"/>
  <Override PartName="/ppt/slideMasters/slideMaster10.xml" ContentType="application/vnd.openxmlformats-officedocument.presentationml.slideMaster+xml"/>
  <Override PartName="/ppt/slideMasters/slideMaster11.xml" ContentType="application/vnd.openxmlformats-officedocument.presentationml.slideMaster+xml"/>
  <Override PartName="/ppt/slideMasters/slideMaster12.xml" ContentType="application/vnd.openxmlformats-officedocument.presentationml.slideMaster+xml"/>
  <Override PartName="/ppt/slideMasters/slideMaster1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theme/theme3.xml" ContentType="application/vnd.openxmlformats-officedocument.theme+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slideLayouts/slideLayout47.xml" ContentType="application/vnd.openxmlformats-officedocument.presentationml.slideLayout+xml"/>
  <Override PartName="/ppt/slideLayouts/slideLayout48.xml" ContentType="application/vnd.openxmlformats-officedocument.presentationml.slideLayout+xml"/>
  <Override PartName="/ppt/slideLayouts/slideLayout49.xml" ContentType="application/vnd.openxmlformats-officedocument.presentationml.slideLayout+xml"/>
  <Override PartName="/ppt/slideLayouts/slideLayout50.xml" ContentType="application/vnd.openxmlformats-officedocument.presentationml.slideLayout+xml"/>
  <Override PartName="/ppt/slideLayouts/slideLayout51.xml" ContentType="application/vnd.openxmlformats-officedocument.presentationml.slideLayout+xml"/>
  <Override PartName="/ppt/slideLayouts/slideLayout52.xml" ContentType="application/vnd.openxmlformats-officedocument.presentationml.slideLayout+xml"/>
  <Override PartName="/ppt/slideLayouts/slideLayout53.xml" ContentType="application/vnd.openxmlformats-officedocument.presentationml.slideLayout+xml"/>
  <Override PartName="/ppt/slideLayouts/slideLayout54.xml" ContentType="application/vnd.openxmlformats-officedocument.presentationml.slideLayout+xml"/>
  <Override PartName="/ppt/slideLayouts/slideLayout55.xml" ContentType="application/vnd.openxmlformats-officedocument.presentationml.slideLayout+xml"/>
  <Override PartName="/ppt/theme/theme4.xml" ContentType="application/vnd.openxmlformats-officedocument.theme+xml"/>
  <Override PartName="/ppt/slideLayouts/slideLayout56.xml" ContentType="application/vnd.openxmlformats-officedocument.presentationml.slideLayout+xml"/>
  <Override PartName="/ppt/slideLayouts/slideLayout57.xml" ContentType="application/vnd.openxmlformats-officedocument.presentationml.slideLayout+xml"/>
  <Override PartName="/ppt/slideLayouts/slideLayout58.xml" ContentType="application/vnd.openxmlformats-officedocument.presentationml.slideLayout+xml"/>
  <Override PartName="/ppt/slideLayouts/slideLayout59.xml" ContentType="application/vnd.openxmlformats-officedocument.presentationml.slideLayout+xml"/>
  <Override PartName="/ppt/slideLayouts/slideLayout60.xml" ContentType="application/vnd.openxmlformats-officedocument.presentationml.slideLayout+xml"/>
  <Override PartName="/ppt/slideLayouts/slideLayout61.xml" ContentType="application/vnd.openxmlformats-officedocument.presentationml.slideLayout+xml"/>
  <Override PartName="/ppt/slideLayouts/slideLayout62.xml" ContentType="application/vnd.openxmlformats-officedocument.presentationml.slideLayout+xml"/>
  <Override PartName="/ppt/slideLayouts/slideLayout63.xml" ContentType="application/vnd.openxmlformats-officedocument.presentationml.slideLayout+xml"/>
  <Override PartName="/ppt/slideLayouts/slideLayout64.xml" ContentType="application/vnd.openxmlformats-officedocument.presentationml.slideLayout+xml"/>
  <Override PartName="/ppt/slideLayouts/slideLayout65.xml" ContentType="application/vnd.openxmlformats-officedocument.presentationml.slideLayout+xml"/>
  <Override PartName="/ppt/slideLayouts/slideLayout66.xml" ContentType="application/vnd.openxmlformats-officedocument.presentationml.slideLayout+xml"/>
  <Override PartName="/ppt/slideLayouts/slideLayout67.xml" ContentType="application/vnd.openxmlformats-officedocument.presentationml.slideLayout+xml"/>
  <Override PartName="/ppt/slideLayouts/slideLayout68.xml" ContentType="application/vnd.openxmlformats-officedocument.presentationml.slideLayout+xml"/>
  <Override PartName="/ppt/theme/theme5.xml" ContentType="application/vnd.openxmlformats-officedocument.theme+xml"/>
  <Override PartName="/ppt/slideLayouts/slideLayout69.xml" ContentType="application/vnd.openxmlformats-officedocument.presentationml.slideLayout+xml"/>
  <Override PartName="/ppt/slideLayouts/slideLayout70.xml" ContentType="application/vnd.openxmlformats-officedocument.presentationml.slideLayout+xml"/>
  <Override PartName="/ppt/slideLayouts/slideLayout71.xml" ContentType="application/vnd.openxmlformats-officedocument.presentationml.slideLayout+xml"/>
  <Override PartName="/ppt/slideLayouts/slideLayout72.xml" ContentType="application/vnd.openxmlformats-officedocument.presentationml.slideLayout+xml"/>
  <Override PartName="/ppt/slideLayouts/slideLayout73.xml" ContentType="application/vnd.openxmlformats-officedocument.presentationml.slideLayout+xml"/>
  <Override PartName="/ppt/slideLayouts/slideLayout74.xml" ContentType="application/vnd.openxmlformats-officedocument.presentationml.slideLayout+xml"/>
  <Override PartName="/ppt/slideLayouts/slideLayout75.xml" ContentType="application/vnd.openxmlformats-officedocument.presentationml.slideLayout+xml"/>
  <Override PartName="/ppt/slideLayouts/slideLayout76.xml" ContentType="application/vnd.openxmlformats-officedocument.presentationml.slideLayout+xml"/>
  <Override PartName="/ppt/slideLayouts/slideLayout77.xml" ContentType="application/vnd.openxmlformats-officedocument.presentationml.slideLayout+xml"/>
  <Override PartName="/ppt/slideLayouts/slideLayout78.xml" ContentType="application/vnd.openxmlformats-officedocument.presentationml.slideLayout+xml"/>
  <Override PartName="/ppt/slideLayouts/slideLayout79.xml" ContentType="application/vnd.openxmlformats-officedocument.presentationml.slideLayout+xml"/>
  <Override PartName="/ppt/slideLayouts/slideLayout80.xml" ContentType="application/vnd.openxmlformats-officedocument.presentationml.slideLayout+xml"/>
  <Override PartName="/ppt/slideLayouts/slideLayout81.xml" ContentType="application/vnd.openxmlformats-officedocument.presentationml.slideLayout+xml"/>
  <Override PartName="/ppt/slideLayouts/slideLayout82.xml" ContentType="application/vnd.openxmlformats-officedocument.presentationml.slideLayout+xml"/>
  <Override PartName="/ppt/slideLayouts/slideLayout83.xml" ContentType="application/vnd.openxmlformats-officedocument.presentationml.slideLayout+xml"/>
  <Override PartName="/ppt/slideLayouts/slideLayout84.xml" ContentType="application/vnd.openxmlformats-officedocument.presentationml.slideLayout+xml"/>
  <Override PartName="/ppt/slideLayouts/slideLayout85.xml" ContentType="application/vnd.openxmlformats-officedocument.presentationml.slideLayout+xml"/>
  <Override PartName="/ppt/theme/theme6.xml" ContentType="application/vnd.openxmlformats-officedocument.theme+xml"/>
  <Override PartName="/ppt/slideLayouts/slideLayout86.xml" ContentType="application/vnd.openxmlformats-officedocument.presentationml.slideLayout+xml"/>
  <Override PartName="/ppt/slideLayouts/slideLayout87.xml" ContentType="application/vnd.openxmlformats-officedocument.presentationml.slideLayout+xml"/>
  <Override PartName="/ppt/slideLayouts/slideLayout88.xml" ContentType="application/vnd.openxmlformats-officedocument.presentationml.slideLayout+xml"/>
  <Override PartName="/ppt/slideLayouts/slideLayout89.xml" ContentType="application/vnd.openxmlformats-officedocument.presentationml.slideLayout+xml"/>
  <Override PartName="/ppt/slideLayouts/slideLayout90.xml" ContentType="application/vnd.openxmlformats-officedocument.presentationml.slideLayout+xml"/>
  <Override PartName="/ppt/slideLayouts/slideLayout91.xml" ContentType="application/vnd.openxmlformats-officedocument.presentationml.slideLayout+xml"/>
  <Override PartName="/ppt/slideLayouts/slideLayout92.xml" ContentType="application/vnd.openxmlformats-officedocument.presentationml.slideLayout+xml"/>
  <Override PartName="/ppt/slideLayouts/slideLayout93.xml" ContentType="application/vnd.openxmlformats-officedocument.presentationml.slideLayout+xml"/>
  <Override PartName="/ppt/slideLayouts/slideLayout94.xml" ContentType="application/vnd.openxmlformats-officedocument.presentationml.slideLayout+xml"/>
  <Override PartName="/ppt/slideLayouts/slideLayout95.xml" ContentType="application/vnd.openxmlformats-officedocument.presentationml.slideLayout+xml"/>
  <Override PartName="/ppt/slideLayouts/slideLayout96.xml" ContentType="application/vnd.openxmlformats-officedocument.presentationml.slideLayout+xml"/>
  <Override PartName="/ppt/slideLayouts/slideLayout97.xml" ContentType="application/vnd.openxmlformats-officedocument.presentationml.slideLayout+xml"/>
  <Override PartName="/ppt/theme/theme7.xml" ContentType="application/vnd.openxmlformats-officedocument.theme+xml"/>
  <Override PartName="/ppt/slideLayouts/slideLayout98.xml" ContentType="application/vnd.openxmlformats-officedocument.presentationml.slideLayout+xml"/>
  <Override PartName="/ppt/slideLayouts/slideLayout99.xml" ContentType="application/vnd.openxmlformats-officedocument.presentationml.slideLayout+xml"/>
  <Override PartName="/ppt/slideLayouts/slideLayout100.xml" ContentType="application/vnd.openxmlformats-officedocument.presentationml.slideLayout+xml"/>
  <Override PartName="/ppt/slideLayouts/slideLayout101.xml" ContentType="application/vnd.openxmlformats-officedocument.presentationml.slideLayout+xml"/>
  <Override PartName="/ppt/slideLayouts/slideLayout102.xml" ContentType="application/vnd.openxmlformats-officedocument.presentationml.slideLayout+xml"/>
  <Override PartName="/ppt/slideLayouts/slideLayout103.xml" ContentType="application/vnd.openxmlformats-officedocument.presentationml.slideLayout+xml"/>
  <Override PartName="/ppt/slideLayouts/slideLayout104.xml" ContentType="application/vnd.openxmlformats-officedocument.presentationml.slideLayout+xml"/>
  <Override PartName="/ppt/slideLayouts/slideLayout105.xml" ContentType="application/vnd.openxmlformats-officedocument.presentationml.slideLayout+xml"/>
  <Override PartName="/ppt/slideLayouts/slideLayout106.xml" ContentType="application/vnd.openxmlformats-officedocument.presentationml.slideLayout+xml"/>
  <Override PartName="/ppt/slideLayouts/slideLayout107.xml" ContentType="application/vnd.openxmlformats-officedocument.presentationml.slideLayout+xml"/>
  <Override PartName="/ppt/slideLayouts/slideLayout108.xml" ContentType="application/vnd.openxmlformats-officedocument.presentationml.slideLayout+xml"/>
  <Override PartName="/ppt/slideLayouts/slideLayout109.xml" ContentType="application/vnd.openxmlformats-officedocument.presentationml.slideLayout+xml"/>
  <Override PartName="/ppt/slideLayouts/slideLayout110.xml" ContentType="application/vnd.openxmlformats-officedocument.presentationml.slideLayout+xml"/>
  <Override PartName="/ppt/slideLayouts/slideLayout111.xml" ContentType="application/vnd.openxmlformats-officedocument.presentationml.slideLayout+xml"/>
  <Override PartName="/ppt/slideLayouts/slideLayout112.xml" ContentType="application/vnd.openxmlformats-officedocument.presentationml.slideLayout+xml"/>
  <Override PartName="/ppt/slideLayouts/slideLayout113.xml" ContentType="application/vnd.openxmlformats-officedocument.presentationml.slideLayout+xml"/>
  <Override PartName="/ppt/slideLayouts/slideLayout114.xml" ContentType="application/vnd.openxmlformats-officedocument.presentationml.slideLayout+xml"/>
  <Override PartName="/ppt/slideLayouts/slideLayout115.xml" ContentType="application/vnd.openxmlformats-officedocument.presentationml.slideLayout+xml"/>
  <Override PartName="/ppt/slideLayouts/slideLayout116.xml" ContentType="application/vnd.openxmlformats-officedocument.presentationml.slideLayout+xml"/>
  <Override PartName="/ppt/theme/theme8.xml" ContentType="application/vnd.openxmlformats-officedocument.theme+xml"/>
  <Override PartName="/ppt/slideLayouts/slideLayout117.xml" ContentType="application/vnd.openxmlformats-officedocument.presentationml.slideLayout+xml"/>
  <Override PartName="/ppt/slideLayouts/slideLayout118.xml" ContentType="application/vnd.openxmlformats-officedocument.presentationml.slideLayout+xml"/>
  <Override PartName="/ppt/slideLayouts/slideLayout119.xml" ContentType="application/vnd.openxmlformats-officedocument.presentationml.slideLayout+xml"/>
  <Override PartName="/ppt/slideLayouts/slideLayout120.xml" ContentType="application/vnd.openxmlformats-officedocument.presentationml.slideLayout+xml"/>
  <Override PartName="/ppt/slideLayouts/slideLayout121.xml" ContentType="application/vnd.openxmlformats-officedocument.presentationml.slideLayout+xml"/>
  <Override PartName="/ppt/slideLayouts/slideLayout122.xml" ContentType="application/vnd.openxmlformats-officedocument.presentationml.slideLayout+xml"/>
  <Override PartName="/ppt/slideLayouts/slideLayout123.xml" ContentType="application/vnd.openxmlformats-officedocument.presentationml.slideLayout+xml"/>
  <Override PartName="/ppt/slideLayouts/slideLayout124.xml" ContentType="application/vnd.openxmlformats-officedocument.presentationml.slideLayout+xml"/>
  <Override PartName="/ppt/slideLayouts/slideLayout125.xml" ContentType="application/vnd.openxmlformats-officedocument.presentationml.slideLayout+xml"/>
  <Override PartName="/ppt/slideLayouts/slideLayout126.xml" ContentType="application/vnd.openxmlformats-officedocument.presentationml.slideLayout+xml"/>
  <Override PartName="/ppt/slideLayouts/slideLayout127.xml" ContentType="application/vnd.openxmlformats-officedocument.presentationml.slideLayout+xml"/>
  <Override PartName="/ppt/theme/theme9.xml" ContentType="application/vnd.openxmlformats-officedocument.theme+xml"/>
  <Override PartName="/ppt/slideLayouts/slideLayout128.xml" ContentType="application/vnd.openxmlformats-officedocument.presentationml.slideLayout+xml"/>
  <Override PartName="/ppt/slideLayouts/slideLayout129.xml" ContentType="application/vnd.openxmlformats-officedocument.presentationml.slideLayout+xml"/>
  <Override PartName="/ppt/slideLayouts/slideLayout130.xml" ContentType="application/vnd.openxmlformats-officedocument.presentationml.slideLayout+xml"/>
  <Override PartName="/ppt/slideLayouts/slideLayout131.xml" ContentType="application/vnd.openxmlformats-officedocument.presentationml.slideLayout+xml"/>
  <Override PartName="/ppt/slideLayouts/slideLayout132.xml" ContentType="application/vnd.openxmlformats-officedocument.presentationml.slideLayout+xml"/>
  <Override PartName="/ppt/slideLayouts/slideLayout133.xml" ContentType="application/vnd.openxmlformats-officedocument.presentationml.slideLayout+xml"/>
  <Override PartName="/ppt/slideLayouts/slideLayout134.xml" ContentType="application/vnd.openxmlformats-officedocument.presentationml.slideLayout+xml"/>
  <Override PartName="/ppt/slideLayouts/slideLayout135.xml" ContentType="application/vnd.openxmlformats-officedocument.presentationml.slideLayout+xml"/>
  <Override PartName="/ppt/slideLayouts/slideLayout136.xml" ContentType="application/vnd.openxmlformats-officedocument.presentationml.slideLayout+xml"/>
  <Override PartName="/ppt/slideLayouts/slideLayout137.xml" ContentType="application/vnd.openxmlformats-officedocument.presentationml.slideLayout+xml"/>
  <Override PartName="/ppt/slideLayouts/slideLayout138.xml" ContentType="application/vnd.openxmlformats-officedocument.presentationml.slideLayout+xml"/>
  <Override PartName="/ppt/slideLayouts/slideLayout139.xml" ContentType="application/vnd.openxmlformats-officedocument.presentationml.slideLayout+xml"/>
  <Override PartName="/ppt/theme/theme10.xml" ContentType="application/vnd.openxmlformats-officedocument.theme+xml"/>
  <Override PartName="/ppt/slideLayouts/slideLayout140.xml" ContentType="application/vnd.openxmlformats-officedocument.presentationml.slideLayout+xml"/>
  <Override PartName="/ppt/slideLayouts/slideLayout141.xml" ContentType="application/vnd.openxmlformats-officedocument.presentationml.slideLayout+xml"/>
  <Override PartName="/ppt/slideLayouts/slideLayout142.xml" ContentType="application/vnd.openxmlformats-officedocument.presentationml.slideLayout+xml"/>
  <Override PartName="/ppt/slideLayouts/slideLayout143.xml" ContentType="application/vnd.openxmlformats-officedocument.presentationml.slideLayout+xml"/>
  <Override PartName="/ppt/slideLayouts/slideLayout144.xml" ContentType="application/vnd.openxmlformats-officedocument.presentationml.slideLayout+xml"/>
  <Override PartName="/ppt/slideLayouts/slideLayout145.xml" ContentType="application/vnd.openxmlformats-officedocument.presentationml.slideLayout+xml"/>
  <Override PartName="/ppt/slideLayouts/slideLayout146.xml" ContentType="application/vnd.openxmlformats-officedocument.presentationml.slideLayout+xml"/>
  <Override PartName="/ppt/slideLayouts/slideLayout147.xml" ContentType="application/vnd.openxmlformats-officedocument.presentationml.slideLayout+xml"/>
  <Override PartName="/ppt/slideLayouts/slideLayout148.xml" ContentType="application/vnd.openxmlformats-officedocument.presentationml.slideLayout+xml"/>
  <Override PartName="/ppt/slideLayouts/slideLayout149.xml" ContentType="application/vnd.openxmlformats-officedocument.presentationml.slideLayout+xml"/>
  <Override PartName="/ppt/slideLayouts/slideLayout150.xml" ContentType="application/vnd.openxmlformats-officedocument.presentationml.slideLayout+xml"/>
  <Override PartName="/ppt/slideLayouts/slideLayout151.xml" ContentType="application/vnd.openxmlformats-officedocument.presentationml.slideLayout+xml"/>
  <Override PartName="/ppt/slideLayouts/slideLayout152.xml" ContentType="application/vnd.openxmlformats-officedocument.presentationml.slideLayout+xml"/>
  <Override PartName="/ppt/slideLayouts/slideLayout153.xml" ContentType="application/vnd.openxmlformats-officedocument.presentationml.slideLayout+xml"/>
  <Override PartName="/ppt/slideLayouts/slideLayout154.xml" ContentType="application/vnd.openxmlformats-officedocument.presentationml.slideLayout+xml"/>
  <Override PartName="/ppt/slideLayouts/slideLayout155.xml" ContentType="application/vnd.openxmlformats-officedocument.presentationml.slideLayout+xml"/>
  <Override PartName="/ppt/slideLayouts/slideLayout156.xml" ContentType="application/vnd.openxmlformats-officedocument.presentationml.slideLayout+xml"/>
  <Override PartName="/ppt/theme/theme11.xml" ContentType="application/vnd.openxmlformats-officedocument.theme+xml"/>
  <Override PartName="/ppt/slideLayouts/slideLayout157.xml" ContentType="application/vnd.openxmlformats-officedocument.presentationml.slideLayout+xml"/>
  <Override PartName="/ppt/slideLayouts/slideLayout158.xml" ContentType="application/vnd.openxmlformats-officedocument.presentationml.slideLayout+xml"/>
  <Override PartName="/ppt/slideLayouts/slideLayout159.xml" ContentType="application/vnd.openxmlformats-officedocument.presentationml.slideLayout+xml"/>
  <Override PartName="/ppt/slideLayouts/slideLayout160.xml" ContentType="application/vnd.openxmlformats-officedocument.presentationml.slideLayout+xml"/>
  <Override PartName="/ppt/slideLayouts/slideLayout161.xml" ContentType="application/vnd.openxmlformats-officedocument.presentationml.slideLayout+xml"/>
  <Override PartName="/ppt/slideLayouts/slideLayout162.xml" ContentType="application/vnd.openxmlformats-officedocument.presentationml.slideLayout+xml"/>
  <Override PartName="/ppt/slideLayouts/slideLayout163.xml" ContentType="application/vnd.openxmlformats-officedocument.presentationml.slideLayout+xml"/>
  <Override PartName="/ppt/slideLayouts/slideLayout164.xml" ContentType="application/vnd.openxmlformats-officedocument.presentationml.slideLayout+xml"/>
  <Override PartName="/ppt/slideLayouts/slideLayout165.xml" ContentType="application/vnd.openxmlformats-officedocument.presentationml.slideLayout+xml"/>
  <Override PartName="/ppt/slideLayouts/slideLayout166.xml" ContentType="application/vnd.openxmlformats-officedocument.presentationml.slideLayout+xml"/>
  <Override PartName="/ppt/slideLayouts/slideLayout167.xml" ContentType="application/vnd.openxmlformats-officedocument.presentationml.slideLayout+xml"/>
  <Override PartName="/ppt/slideLayouts/slideLayout168.xml" ContentType="application/vnd.openxmlformats-officedocument.presentationml.slideLayout+xml"/>
  <Override PartName="/ppt/slideLayouts/slideLayout169.xml" ContentType="application/vnd.openxmlformats-officedocument.presentationml.slideLayout+xml"/>
  <Override PartName="/ppt/slideLayouts/slideLayout170.xml" ContentType="application/vnd.openxmlformats-officedocument.presentationml.slideLayout+xml"/>
  <Override PartName="/ppt/slideLayouts/slideLayout171.xml" ContentType="application/vnd.openxmlformats-officedocument.presentationml.slideLayout+xml"/>
  <Override PartName="/ppt/slideLayouts/slideLayout172.xml" ContentType="application/vnd.openxmlformats-officedocument.presentationml.slideLayout+xml"/>
  <Override PartName="/ppt/slideLayouts/slideLayout173.xml" ContentType="application/vnd.openxmlformats-officedocument.presentationml.slideLayout+xml"/>
  <Override PartName="/ppt/slideLayouts/slideLayout174.xml" ContentType="application/vnd.openxmlformats-officedocument.presentationml.slideLayout+xml"/>
  <Override PartName="/ppt/slideLayouts/slideLayout175.xml" ContentType="application/vnd.openxmlformats-officedocument.presentationml.slideLayout+xml"/>
  <Override PartName="/ppt/theme/theme12.xml" ContentType="application/vnd.openxmlformats-officedocument.theme+xml"/>
  <Override PartName="/ppt/slideLayouts/slideLayout176.xml" ContentType="application/vnd.openxmlformats-officedocument.presentationml.slideLayout+xml"/>
  <Override PartName="/ppt/slideLayouts/slideLayout177.xml" ContentType="application/vnd.openxmlformats-officedocument.presentationml.slideLayout+xml"/>
  <Override PartName="/ppt/slideLayouts/slideLayout178.xml" ContentType="application/vnd.openxmlformats-officedocument.presentationml.slideLayout+xml"/>
  <Override PartName="/ppt/slideLayouts/slideLayout179.xml" ContentType="application/vnd.openxmlformats-officedocument.presentationml.slideLayout+xml"/>
  <Override PartName="/ppt/slideLayouts/slideLayout180.xml" ContentType="application/vnd.openxmlformats-officedocument.presentationml.slideLayout+xml"/>
  <Override PartName="/ppt/slideLayouts/slideLayout181.xml" ContentType="application/vnd.openxmlformats-officedocument.presentationml.slideLayout+xml"/>
  <Override PartName="/ppt/slideLayouts/slideLayout182.xml" ContentType="application/vnd.openxmlformats-officedocument.presentationml.slideLayout+xml"/>
  <Override PartName="/ppt/slideLayouts/slideLayout183.xml" ContentType="application/vnd.openxmlformats-officedocument.presentationml.slideLayout+xml"/>
  <Override PartName="/ppt/slideLayouts/slideLayout184.xml" ContentType="application/vnd.openxmlformats-officedocument.presentationml.slideLayout+xml"/>
  <Override PartName="/ppt/slideLayouts/slideLayout185.xml" ContentType="application/vnd.openxmlformats-officedocument.presentationml.slideLayout+xml"/>
  <Override PartName="/ppt/slideLayouts/slideLayout186.xml" ContentType="application/vnd.openxmlformats-officedocument.presentationml.slideLayout+xml"/>
  <Override PartName="/ppt/slideLayouts/slideLayout187.xml" ContentType="application/vnd.openxmlformats-officedocument.presentationml.slideLayout+xml"/>
  <Override PartName="/ppt/slideLayouts/slideLayout188.xml" ContentType="application/vnd.openxmlformats-officedocument.presentationml.slideLayout+xml"/>
  <Override PartName="/ppt/slideLayouts/slideLayout189.xml" ContentType="application/vnd.openxmlformats-officedocument.presentationml.slideLayout+xml"/>
  <Override PartName="/ppt/theme/theme13.xml" ContentType="application/vnd.openxmlformats-officedocument.theme+xml"/>
  <Override PartName="/ppt/theme/theme14.xml" ContentType="application/vnd.openxmlformats-officedocument.theme+xml"/>
  <Override PartName="/ppt/theme/theme1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ink/ink1.xml" ContentType="application/inkml+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94" r:id="rId4"/>
    <p:sldMasterId id="2147483982" r:id="rId5"/>
    <p:sldMasterId id="2147483996" r:id="rId6"/>
    <p:sldMasterId id="2147484009" r:id="rId7"/>
    <p:sldMasterId id="2147484025" r:id="rId8"/>
    <p:sldMasterId id="2147484039" r:id="rId9"/>
    <p:sldMasterId id="2147484057" r:id="rId10"/>
    <p:sldMasterId id="2147484070" r:id="rId11"/>
    <p:sldMasterId id="2147484090" r:id="rId12"/>
    <p:sldMasterId id="2147484102" r:id="rId13"/>
    <p:sldMasterId id="2147484115" r:id="rId14"/>
    <p:sldMasterId id="2147484133" r:id="rId15"/>
    <p:sldMasterId id="2147484153" r:id="rId16"/>
  </p:sldMasterIdLst>
  <p:notesMasterIdLst>
    <p:notesMasterId r:id="rId46"/>
  </p:notesMasterIdLst>
  <p:handoutMasterIdLst>
    <p:handoutMasterId r:id="rId47"/>
  </p:handoutMasterIdLst>
  <p:sldIdLst>
    <p:sldId id="754" r:id="rId17"/>
    <p:sldId id="1147" r:id="rId18"/>
    <p:sldId id="1148" r:id="rId19"/>
    <p:sldId id="1078" r:id="rId20"/>
    <p:sldId id="862" r:id="rId21"/>
    <p:sldId id="1094" r:id="rId22"/>
    <p:sldId id="1107" r:id="rId23"/>
    <p:sldId id="1108" r:id="rId24"/>
    <p:sldId id="1109" r:id="rId25"/>
    <p:sldId id="1110" r:id="rId26"/>
    <p:sldId id="1111" r:id="rId27"/>
    <p:sldId id="1113" r:id="rId28"/>
    <p:sldId id="1114" r:id="rId29"/>
    <p:sldId id="1115" r:id="rId30"/>
    <p:sldId id="1116" r:id="rId31"/>
    <p:sldId id="1117" r:id="rId32"/>
    <p:sldId id="1118" r:id="rId33"/>
    <p:sldId id="1119" r:id="rId34"/>
    <p:sldId id="1120" r:id="rId35"/>
    <p:sldId id="1122" r:id="rId36"/>
    <p:sldId id="1106" r:id="rId37"/>
    <p:sldId id="1123" r:id="rId38"/>
    <p:sldId id="1124" r:id="rId39"/>
    <p:sldId id="1103" r:id="rId40"/>
    <p:sldId id="1098" r:id="rId41"/>
    <p:sldId id="1104" r:id="rId42"/>
    <p:sldId id="1099" r:id="rId43"/>
    <p:sldId id="1125" r:id="rId44"/>
    <p:sldId id="1149" r:id="rId45"/>
  </p:sldIdLst>
  <p:sldSz cx="10972800" cy="6172200"/>
  <p:notesSz cx="7010400" cy="9296400"/>
  <p:defaultTextStyle>
    <a:defPPr>
      <a:defRPr lang="en-US"/>
    </a:defPPr>
    <a:lvl1pPr algn="l" defTabSz="457200" rtl="0" fontAlgn="base">
      <a:spcBef>
        <a:spcPct val="0"/>
      </a:spcBef>
      <a:spcAft>
        <a:spcPct val="0"/>
      </a:spcAft>
      <a:defRPr kern="1200">
        <a:solidFill>
          <a:schemeClr val="tx1"/>
        </a:solidFill>
        <a:latin typeface="Arial" charset="0"/>
        <a:ea typeface="MS PGothic" pitchFamily="34" charset="-128"/>
        <a:cs typeface="+mn-cs"/>
      </a:defRPr>
    </a:lvl1pPr>
    <a:lvl2pPr marL="457200" algn="l" defTabSz="457200" rtl="0" fontAlgn="base">
      <a:spcBef>
        <a:spcPct val="0"/>
      </a:spcBef>
      <a:spcAft>
        <a:spcPct val="0"/>
      </a:spcAft>
      <a:defRPr kern="1200">
        <a:solidFill>
          <a:schemeClr val="tx1"/>
        </a:solidFill>
        <a:latin typeface="Arial" charset="0"/>
        <a:ea typeface="MS PGothic" pitchFamily="34" charset="-128"/>
        <a:cs typeface="+mn-cs"/>
      </a:defRPr>
    </a:lvl2pPr>
    <a:lvl3pPr marL="914400" algn="l" defTabSz="457200" rtl="0" fontAlgn="base">
      <a:spcBef>
        <a:spcPct val="0"/>
      </a:spcBef>
      <a:spcAft>
        <a:spcPct val="0"/>
      </a:spcAft>
      <a:defRPr kern="1200">
        <a:solidFill>
          <a:schemeClr val="tx1"/>
        </a:solidFill>
        <a:latin typeface="Arial" charset="0"/>
        <a:ea typeface="MS PGothic" pitchFamily="34" charset="-128"/>
        <a:cs typeface="+mn-cs"/>
      </a:defRPr>
    </a:lvl3pPr>
    <a:lvl4pPr marL="1371600" algn="l" defTabSz="457200" rtl="0" fontAlgn="base">
      <a:spcBef>
        <a:spcPct val="0"/>
      </a:spcBef>
      <a:spcAft>
        <a:spcPct val="0"/>
      </a:spcAft>
      <a:defRPr kern="1200">
        <a:solidFill>
          <a:schemeClr val="tx1"/>
        </a:solidFill>
        <a:latin typeface="Arial" charset="0"/>
        <a:ea typeface="MS PGothic" pitchFamily="34" charset="-128"/>
        <a:cs typeface="+mn-cs"/>
      </a:defRPr>
    </a:lvl4pPr>
    <a:lvl5pPr marL="1828800" algn="l" defTabSz="457200" rtl="0" fontAlgn="base">
      <a:spcBef>
        <a:spcPct val="0"/>
      </a:spcBef>
      <a:spcAft>
        <a:spcPct val="0"/>
      </a:spcAft>
      <a:defRPr kern="1200">
        <a:solidFill>
          <a:schemeClr val="tx1"/>
        </a:solidFill>
        <a:latin typeface="Arial" charset="0"/>
        <a:ea typeface="MS PGothic" pitchFamily="34" charset="-128"/>
        <a:cs typeface="+mn-cs"/>
      </a:defRPr>
    </a:lvl5pPr>
    <a:lvl6pPr marL="2286000" algn="l" defTabSz="914400" rtl="0" eaLnBrk="1" latinLnBrk="0" hangingPunct="1">
      <a:defRPr kern="1200">
        <a:solidFill>
          <a:schemeClr val="tx1"/>
        </a:solidFill>
        <a:latin typeface="Arial" charset="0"/>
        <a:ea typeface="MS PGothic" pitchFamily="34" charset="-128"/>
        <a:cs typeface="+mn-cs"/>
      </a:defRPr>
    </a:lvl6pPr>
    <a:lvl7pPr marL="2743200" algn="l" defTabSz="914400" rtl="0" eaLnBrk="1" latinLnBrk="0" hangingPunct="1">
      <a:defRPr kern="1200">
        <a:solidFill>
          <a:schemeClr val="tx1"/>
        </a:solidFill>
        <a:latin typeface="Arial" charset="0"/>
        <a:ea typeface="MS PGothic" pitchFamily="34" charset="-128"/>
        <a:cs typeface="+mn-cs"/>
      </a:defRPr>
    </a:lvl7pPr>
    <a:lvl8pPr marL="3200400" algn="l" defTabSz="914400" rtl="0" eaLnBrk="1" latinLnBrk="0" hangingPunct="1">
      <a:defRPr kern="1200">
        <a:solidFill>
          <a:schemeClr val="tx1"/>
        </a:solidFill>
        <a:latin typeface="Arial" charset="0"/>
        <a:ea typeface="MS PGothic" pitchFamily="34" charset="-128"/>
        <a:cs typeface="+mn-cs"/>
      </a:defRPr>
    </a:lvl8pPr>
    <a:lvl9pPr marL="3657600" algn="l" defTabSz="914400" rtl="0" eaLnBrk="1" latinLnBrk="0" hangingPunct="1">
      <a:defRPr kern="1200">
        <a:solidFill>
          <a:schemeClr val="tx1"/>
        </a:solidFill>
        <a:latin typeface="Arial" charset="0"/>
        <a:ea typeface="MS PGothic" pitchFamily="34" charset="-128"/>
        <a:cs typeface="+mn-cs"/>
      </a:defRPr>
    </a:lvl9pPr>
  </p:defaultTextStyle>
  <p:extLst>
    <p:ext uri="{EFAFB233-063F-42B5-8137-9DF3F51BA10A}">
      <p15:sldGuideLst xmlns:p15="http://schemas.microsoft.com/office/powerpoint/2012/main">
        <p15:guide id="1" orient="horz" pos="1316">
          <p15:clr>
            <a:srgbClr val="A4A3A4"/>
          </p15:clr>
        </p15:guide>
        <p15:guide id="2" orient="horz" pos="3050">
          <p15:clr>
            <a:srgbClr val="A4A3A4"/>
          </p15:clr>
        </p15:guide>
        <p15:guide id="3" orient="horz" pos="3189">
          <p15:clr>
            <a:srgbClr val="A4A3A4"/>
          </p15:clr>
        </p15:guide>
        <p15:guide id="4" pos="5455">
          <p15:clr>
            <a:srgbClr val="A4A3A4"/>
          </p15:clr>
        </p15:guide>
        <p15:guide id="5" orient="horz" pos="975">
          <p15:clr>
            <a:srgbClr val="A4A3A4"/>
          </p15:clr>
        </p15:guide>
        <p15:guide id="6" pos="3457">
          <p15:clr>
            <a:srgbClr val="A4A3A4"/>
          </p15:clr>
        </p15:guide>
      </p15:sldGuideLst>
    </p:ext>
    <p:ext uri="{2D200454-40CA-4A62-9FC3-DE9A4176ACB9}">
      <p15:notesGuideLst xmlns:p15="http://schemas.microsoft.com/office/powerpoint/2012/main">
        <p15:guide id="1" orient="horz" pos="2928">
          <p15:clr>
            <a:srgbClr val="A4A3A4"/>
          </p15:clr>
        </p15:guide>
        <p15:guide id="2" pos="2208">
          <p15:clr>
            <a:srgbClr val="A4A3A4"/>
          </p15:clr>
        </p15:guide>
      </p15:notes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oyd Case" initials="LC" lastIdx="17" clrIdx="0">
    <p:extLst>
      <p:ext uri="{19B8F6BF-5375-455C-9EA6-DF929625EA0E}">
        <p15:presenceInfo xmlns:p15="http://schemas.microsoft.com/office/powerpoint/2012/main" userId="Loyd Case"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D0591E"/>
    <a:srgbClr val="D6A300"/>
    <a:srgbClr val="E6AF00"/>
    <a:srgbClr val="C89800"/>
    <a:srgbClr val="E26D32"/>
    <a:srgbClr val="B3B3B3"/>
    <a:srgbClr val="F2F2F2"/>
    <a:srgbClr val="3673EB"/>
    <a:srgbClr val="E6E6E6"/>
    <a:srgbClr val="E7FFB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F94FFFF-872C-4749-9B2F-ED0DB6FE8434}" v="3911" dt="2020-10-02T00:55:57.628"/>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68074" autoAdjust="0"/>
  </p:normalViewPr>
  <p:slideViewPr>
    <p:cSldViewPr snapToGrid="0">
      <p:cViewPr varScale="1">
        <p:scale>
          <a:sx n="47" d="100"/>
          <a:sy n="47" d="100"/>
        </p:scale>
        <p:origin x="1563" y="33"/>
      </p:cViewPr>
      <p:guideLst>
        <p:guide orient="horz" pos="1316"/>
        <p:guide orient="horz" pos="3050"/>
        <p:guide orient="horz" pos="3189"/>
        <p:guide pos="5455"/>
        <p:guide orient="horz" pos="975"/>
        <p:guide pos="3457"/>
      </p:guideLst>
    </p:cSldViewPr>
  </p:slideViewPr>
  <p:notesTextViewPr>
    <p:cViewPr>
      <p:scale>
        <a:sx n="1" d="1"/>
        <a:sy n="1" d="1"/>
      </p:scale>
      <p:origin x="0" y="0"/>
    </p:cViewPr>
  </p:notesTextViewPr>
  <p:notesViewPr>
    <p:cSldViewPr snapToGrid="0">
      <p:cViewPr>
        <p:scale>
          <a:sx n="1" d="2"/>
          <a:sy n="1" d="2"/>
        </p:scale>
        <p:origin x="0" y="0"/>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Master" Target="slideMasters/slideMaster10.xml"/><Relationship Id="rId18" Type="http://schemas.openxmlformats.org/officeDocument/2006/relationships/slide" Target="slides/slide2.xml"/><Relationship Id="rId26" Type="http://schemas.openxmlformats.org/officeDocument/2006/relationships/slide" Target="slides/slide10.xml"/><Relationship Id="rId39" Type="http://schemas.openxmlformats.org/officeDocument/2006/relationships/slide" Target="slides/slide23.xml"/><Relationship Id="rId3" Type="http://schemas.openxmlformats.org/officeDocument/2006/relationships/customXml" Target="../customXml/item3.xml"/><Relationship Id="rId21" Type="http://schemas.openxmlformats.org/officeDocument/2006/relationships/slide" Target="slides/slide5.xml"/><Relationship Id="rId34" Type="http://schemas.openxmlformats.org/officeDocument/2006/relationships/slide" Target="slides/slide18.xml"/><Relationship Id="rId42" Type="http://schemas.openxmlformats.org/officeDocument/2006/relationships/slide" Target="slides/slide26.xml"/><Relationship Id="rId47" Type="http://schemas.openxmlformats.org/officeDocument/2006/relationships/handoutMaster" Target="handoutMasters/handoutMaster1.xml"/><Relationship Id="rId50" Type="http://schemas.openxmlformats.org/officeDocument/2006/relationships/viewProps" Target="viewProps.xml"/><Relationship Id="rId7" Type="http://schemas.openxmlformats.org/officeDocument/2006/relationships/slideMaster" Target="slideMasters/slideMaster4.xml"/><Relationship Id="rId12" Type="http://schemas.openxmlformats.org/officeDocument/2006/relationships/slideMaster" Target="slideMasters/slideMaster9.xml"/><Relationship Id="rId17" Type="http://schemas.openxmlformats.org/officeDocument/2006/relationships/slide" Target="slides/slide1.xml"/><Relationship Id="rId25" Type="http://schemas.openxmlformats.org/officeDocument/2006/relationships/slide" Target="slides/slide9.xml"/><Relationship Id="rId33" Type="http://schemas.openxmlformats.org/officeDocument/2006/relationships/slide" Target="slides/slide17.xml"/><Relationship Id="rId38" Type="http://schemas.openxmlformats.org/officeDocument/2006/relationships/slide" Target="slides/slide22.xml"/><Relationship Id="rId46" Type="http://schemas.openxmlformats.org/officeDocument/2006/relationships/notesMaster" Target="notesMasters/notesMaster1.xml"/><Relationship Id="rId2" Type="http://schemas.openxmlformats.org/officeDocument/2006/relationships/customXml" Target="../customXml/item2.xml"/><Relationship Id="rId16" Type="http://schemas.openxmlformats.org/officeDocument/2006/relationships/slideMaster" Target="slideMasters/slideMaster13.xml"/><Relationship Id="rId20" Type="http://schemas.openxmlformats.org/officeDocument/2006/relationships/slide" Target="slides/slide4.xml"/><Relationship Id="rId29" Type="http://schemas.openxmlformats.org/officeDocument/2006/relationships/slide" Target="slides/slide13.xml"/><Relationship Id="rId41" Type="http://schemas.openxmlformats.org/officeDocument/2006/relationships/slide" Target="slides/slide25.xml"/><Relationship Id="rId54" Type="http://schemas.microsoft.com/office/2015/10/relationships/revisionInfo" Target="revisionInfo.xml"/><Relationship Id="rId1" Type="http://schemas.openxmlformats.org/officeDocument/2006/relationships/customXml" Target="../customXml/item1.xml"/><Relationship Id="rId6" Type="http://schemas.openxmlformats.org/officeDocument/2006/relationships/slideMaster" Target="slideMasters/slideMaster3.xml"/><Relationship Id="rId11" Type="http://schemas.openxmlformats.org/officeDocument/2006/relationships/slideMaster" Target="slideMasters/slideMaster8.xml"/><Relationship Id="rId24" Type="http://schemas.openxmlformats.org/officeDocument/2006/relationships/slide" Target="slides/slide8.xml"/><Relationship Id="rId32" Type="http://schemas.openxmlformats.org/officeDocument/2006/relationships/slide" Target="slides/slide16.xml"/><Relationship Id="rId37" Type="http://schemas.openxmlformats.org/officeDocument/2006/relationships/slide" Target="slides/slide21.xml"/><Relationship Id="rId40" Type="http://schemas.openxmlformats.org/officeDocument/2006/relationships/slide" Target="slides/slide24.xml"/><Relationship Id="rId45" Type="http://schemas.openxmlformats.org/officeDocument/2006/relationships/slide" Target="slides/slide29.xml"/><Relationship Id="rId53" Type="http://schemas.microsoft.com/office/2016/11/relationships/changesInfo" Target="changesInfos/changesInfo1.xml"/><Relationship Id="rId5" Type="http://schemas.openxmlformats.org/officeDocument/2006/relationships/slideMaster" Target="slideMasters/slideMaster2.xml"/><Relationship Id="rId15" Type="http://schemas.openxmlformats.org/officeDocument/2006/relationships/slideMaster" Target="slideMasters/slideMaster12.xml"/><Relationship Id="rId23" Type="http://schemas.openxmlformats.org/officeDocument/2006/relationships/slide" Target="slides/slide7.xml"/><Relationship Id="rId28" Type="http://schemas.openxmlformats.org/officeDocument/2006/relationships/slide" Target="slides/slide12.xml"/><Relationship Id="rId36" Type="http://schemas.openxmlformats.org/officeDocument/2006/relationships/slide" Target="slides/slide20.xml"/><Relationship Id="rId49" Type="http://schemas.openxmlformats.org/officeDocument/2006/relationships/presProps" Target="presProps.xml"/><Relationship Id="rId10" Type="http://schemas.openxmlformats.org/officeDocument/2006/relationships/slideMaster" Target="slideMasters/slideMaster7.xml"/><Relationship Id="rId19" Type="http://schemas.openxmlformats.org/officeDocument/2006/relationships/slide" Target="slides/slide3.xml"/><Relationship Id="rId31" Type="http://schemas.openxmlformats.org/officeDocument/2006/relationships/slide" Target="slides/slide15.xml"/><Relationship Id="rId44" Type="http://schemas.openxmlformats.org/officeDocument/2006/relationships/slide" Target="slides/slide28.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Master" Target="slideMasters/slideMaster6.xml"/><Relationship Id="rId14" Type="http://schemas.openxmlformats.org/officeDocument/2006/relationships/slideMaster" Target="slideMasters/slideMaster11.xml"/><Relationship Id="rId22" Type="http://schemas.openxmlformats.org/officeDocument/2006/relationships/slide" Target="slides/slide6.xml"/><Relationship Id="rId27" Type="http://schemas.openxmlformats.org/officeDocument/2006/relationships/slide" Target="slides/slide11.xml"/><Relationship Id="rId30" Type="http://schemas.openxmlformats.org/officeDocument/2006/relationships/slide" Target="slides/slide14.xml"/><Relationship Id="rId35" Type="http://schemas.openxmlformats.org/officeDocument/2006/relationships/slide" Target="slides/slide19.xml"/><Relationship Id="rId43" Type="http://schemas.openxmlformats.org/officeDocument/2006/relationships/slide" Target="slides/slide27.xml"/><Relationship Id="rId48" Type="http://schemas.openxmlformats.org/officeDocument/2006/relationships/commentAuthors" Target="commentAuthors.xml"/><Relationship Id="rId8" Type="http://schemas.openxmlformats.org/officeDocument/2006/relationships/slideMaster" Target="slideMasters/slideMaster5.xml"/><Relationship Id="rId51" Type="http://schemas.openxmlformats.org/officeDocument/2006/relationships/theme" Target="theme/theme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Devesh Khandelwal" userId="S::dkhandelwal@nvidia.com::5155b670-010a-4b79-b99a-cf857480e83f" providerId="AD" clId="Web-{8C3E60B3-B315-4842-6AFB-B06FAB32BB36}"/>
    <pc:docChg chg="modSld">
      <pc:chgData name="Devesh Khandelwal" userId="S::dkhandelwal@nvidia.com::5155b670-010a-4b79-b99a-cf857480e83f" providerId="AD" clId="Web-{8C3E60B3-B315-4842-6AFB-B06FAB32BB36}" dt="2020-08-28T01:35:06.316" v="1"/>
      <pc:docMkLst>
        <pc:docMk/>
      </pc:docMkLst>
      <pc:sldChg chg="modNotes">
        <pc:chgData name="Devesh Khandelwal" userId="S::dkhandelwal@nvidia.com::5155b670-010a-4b79-b99a-cf857480e83f" providerId="AD" clId="Web-{8C3E60B3-B315-4842-6AFB-B06FAB32BB36}" dt="2020-08-28T01:35:06.316" v="1"/>
        <pc:sldMkLst>
          <pc:docMk/>
          <pc:sldMk cId="2659436064" sldId="1094"/>
        </pc:sldMkLst>
      </pc:sldChg>
    </pc:docChg>
  </pc:docChgLst>
  <pc:docChgLst>
    <pc:chgData name="Danielle Detering" userId="S::ddetering@nvidia.com::385b7343-7e51-4167-b40a-3bc9ed8e0e06" providerId="AD" clId="Web-{D24EE300-AF43-3617-B35E-2FBC7B863B75}"/>
    <pc:docChg chg="modSld">
      <pc:chgData name="Danielle Detering" userId="S::ddetering@nvidia.com::385b7343-7e51-4167-b40a-3bc9ed8e0e06" providerId="AD" clId="Web-{D24EE300-AF43-3617-B35E-2FBC7B863B75}" dt="2020-08-28T18:54:26.881" v="0"/>
      <pc:docMkLst>
        <pc:docMk/>
      </pc:docMkLst>
      <pc:sldChg chg="modNotes">
        <pc:chgData name="Danielle Detering" userId="S::ddetering@nvidia.com::385b7343-7e51-4167-b40a-3bc9ed8e0e06" providerId="AD" clId="Web-{D24EE300-AF43-3617-B35E-2FBC7B863B75}" dt="2020-08-28T18:54:26.881" v="0"/>
        <pc:sldMkLst>
          <pc:docMk/>
          <pc:sldMk cId="2023554496" sldId="1124"/>
        </pc:sldMkLst>
      </pc:sldChg>
    </pc:docChg>
  </pc:docChgLst>
  <pc:docChgLst>
    <pc:chgData name="Danielle Detering" userId="385b7343-7e51-4167-b40a-3bc9ed8e0e06" providerId="ADAL" clId="{7F94FFFF-872C-4749-9B2F-ED0DB6FE8434}"/>
    <pc:docChg chg="undo custSel addSld delSld modSld sldOrd">
      <pc:chgData name="Danielle Detering" userId="385b7343-7e51-4167-b40a-3bc9ed8e0e06" providerId="ADAL" clId="{7F94FFFF-872C-4749-9B2F-ED0DB6FE8434}" dt="2020-10-02T00:55:57.628" v="6359"/>
      <pc:docMkLst>
        <pc:docMk/>
      </pc:docMkLst>
      <pc:sldChg chg="modSp mod modTransition">
        <pc:chgData name="Danielle Detering" userId="385b7343-7e51-4167-b40a-3bc9ed8e0e06" providerId="ADAL" clId="{7F94FFFF-872C-4749-9B2F-ED0DB6FE8434}" dt="2020-10-02T00:55:57.628" v="6359"/>
        <pc:sldMkLst>
          <pc:docMk/>
          <pc:sldMk cId="3116770051" sldId="754"/>
        </pc:sldMkLst>
        <pc:spChg chg="mod">
          <ac:chgData name="Danielle Detering" userId="385b7343-7e51-4167-b40a-3bc9ed8e0e06" providerId="ADAL" clId="{7F94FFFF-872C-4749-9B2F-ED0DB6FE8434}" dt="2020-09-02T01:54:09.508" v="5898" actId="6549"/>
          <ac:spMkLst>
            <pc:docMk/>
            <pc:sldMk cId="3116770051" sldId="754"/>
            <ac:spMk id="5" creationId="{00000000-0000-0000-0000-000000000000}"/>
          </ac:spMkLst>
        </pc:spChg>
      </pc:sldChg>
      <pc:sldChg chg="modTransition">
        <pc:chgData name="Danielle Detering" userId="385b7343-7e51-4167-b40a-3bc9ed8e0e06" providerId="ADAL" clId="{7F94FFFF-872C-4749-9B2F-ED0DB6FE8434}" dt="2020-10-02T00:55:57.628" v="6359"/>
        <pc:sldMkLst>
          <pc:docMk/>
          <pc:sldMk cId="2420619438" sldId="755"/>
        </pc:sldMkLst>
      </pc:sldChg>
      <pc:sldChg chg="modTransition">
        <pc:chgData name="Danielle Detering" userId="385b7343-7e51-4167-b40a-3bc9ed8e0e06" providerId="ADAL" clId="{7F94FFFF-872C-4749-9B2F-ED0DB6FE8434}" dt="2020-10-02T00:55:57.628" v="6359"/>
        <pc:sldMkLst>
          <pc:docMk/>
          <pc:sldMk cId="3076446240" sldId="862"/>
        </pc:sldMkLst>
      </pc:sldChg>
      <pc:sldChg chg="modTransition modNotesTx">
        <pc:chgData name="Danielle Detering" userId="385b7343-7e51-4167-b40a-3bc9ed8e0e06" providerId="ADAL" clId="{7F94FFFF-872C-4749-9B2F-ED0DB6FE8434}" dt="2020-10-02T00:55:57.628" v="6359"/>
        <pc:sldMkLst>
          <pc:docMk/>
          <pc:sldMk cId="2491972935" sldId="1078"/>
        </pc:sldMkLst>
      </pc:sldChg>
      <pc:sldChg chg="del">
        <pc:chgData name="Danielle Detering" userId="385b7343-7e51-4167-b40a-3bc9ed8e0e06" providerId="ADAL" clId="{7F94FFFF-872C-4749-9B2F-ED0DB6FE8434}" dt="2020-08-28T01:13:21.826" v="5253" actId="2696"/>
        <pc:sldMkLst>
          <pc:docMk/>
          <pc:sldMk cId="3413759923" sldId="1093"/>
        </pc:sldMkLst>
      </pc:sldChg>
      <pc:sldChg chg="modSp modTransition">
        <pc:chgData name="Danielle Detering" userId="385b7343-7e51-4167-b40a-3bc9ed8e0e06" providerId="ADAL" clId="{7F94FFFF-872C-4749-9B2F-ED0DB6FE8434}" dt="2020-10-02T00:55:57.628" v="6359"/>
        <pc:sldMkLst>
          <pc:docMk/>
          <pc:sldMk cId="2659436064" sldId="1094"/>
        </pc:sldMkLst>
        <pc:spChg chg="mod">
          <ac:chgData name="Danielle Detering" userId="385b7343-7e51-4167-b40a-3bc9ed8e0e06" providerId="ADAL" clId="{7F94FFFF-872C-4749-9B2F-ED0DB6FE8434}" dt="2020-08-27T22:31:02.225" v="1188" actId="207"/>
          <ac:spMkLst>
            <pc:docMk/>
            <pc:sldMk cId="2659436064" sldId="1094"/>
            <ac:spMk id="26" creationId="{E3CF1A41-93FF-46D4-90F8-14D211F9178A}"/>
          </ac:spMkLst>
        </pc:spChg>
      </pc:sldChg>
      <pc:sldChg chg="del">
        <pc:chgData name="Danielle Detering" userId="385b7343-7e51-4167-b40a-3bc9ed8e0e06" providerId="ADAL" clId="{7F94FFFF-872C-4749-9B2F-ED0DB6FE8434}" dt="2020-08-27T18:42:15.119" v="254" actId="2696"/>
        <pc:sldMkLst>
          <pc:docMk/>
          <pc:sldMk cId="3193081723" sldId="1097"/>
        </pc:sldMkLst>
      </pc:sldChg>
      <pc:sldChg chg="addSp delSp modSp mod modTransition modNotesTx">
        <pc:chgData name="Danielle Detering" userId="385b7343-7e51-4167-b40a-3bc9ed8e0e06" providerId="ADAL" clId="{7F94FFFF-872C-4749-9B2F-ED0DB6FE8434}" dt="2020-10-02T00:55:57.628" v="6359"/>
        <pc:sldMkLst>
          <pc:docMk/>
          <pc:sldMk cId="2620569534" sldId="1098"/>
        </pc:sldMkLst>
        <pc:spChg chg="mod">
          <ac:chgData name="Danielle Detering" userId="385b7343-7e51-4167-b40a-3bc9ed8e0e06" providerId="ADAL" clId="{7F94FFFF-872C-4749-9B2F-ED0DB6FE8434}" dt="2020-08-28T00:37:41.939" v="4308" actId="20577"/>
          <ac:spMkLst>
            <pc:docMk/>
            <pc:sldMk cId="2620569534" sldId="1098"/>
            <ac:spMk id="2" creationId="{13DDE902-0C6D-8D45-962E-302ABDE4FDA4}"/>
          </ac:spMkLst>
        </pc:spChg>
        <pc:spChg chg="del">
          <ac:chgData name="Danielle Detering" userId="385b7343-7e51-4167-b40a-3bc9ed8e0e06" providerId="ADAL" clId="{7F94FFFF-872C-4749-9B2F-ED0DB6FE8434}" dt="2020-08-28T00:28:21.955" v="4226" actId="478"/>
          <ac:spMkLst>
            <pc:docMk/>
            <pc:sldMk cId="2620569534" sldId="1098"/>
            <ac:spMk id="3" creationId="{BC9C6C09-1E64-CA4F-8494-490CAA3DF388}"/>
          </ac:spMkLst>
        </pc:spChg>
        <pc:spChg chg="del">
          <ac:chgData name="Danielle Detering" userId="385b7343-7e51-4167-b40a-3bc9ed8e0e06" providerId="ADAL" clId="{7F94FFFF-872C-4749-9B2F-ED0DB6FE8434}" dt="2020-08-28T00:22:28.110" v="3631" actId="478"/>
          <ac:spMkLst>
            <pc:docMk/>
            <pc:sldMk cId="2620569534" sldId="1098"/>
            <ac:spMk id="4" creationId="{BC3E2FB5-8D51-E146-842B-7E7CC771C40D}"/>
          </ac:spMkLst>
        </pc:spChg>
        <pc:spChg chg="add del mod">
          <ac:chgData name="Danielle Detering" userId="385b7343-7e51-4167-b40a-3bc9ed8e0e06" providerId="ADAL" clId="{7F94FFFF-872C-4749-9B2F-ED0DB6FE8434}" dt="2020-08-28T00:28:26.044" v="4227" actId="478"/>
          <ac:spMkLst>
            <pc:docMk/>
            <pc:sldMk cId="2620569534" sldId="1098"/>
            <ac:spMk id="7" creationId="{1596C664-6167-4D4A-BF64-15320D793698}"/>
          </ac:spMkLst>
        </pc:spChg>
        <pc:spChg chg="add mod">
          <ac:chgData name="Danielle Detering" userId="385b7343-7e51-4167-b40a-3bc9ed8e0e06" providerId="ADAL" clId="{7F94FFFF-872C-4749-9B2F-ED0DB6FE8434}" dt="2020-08-28T01:36:08.738" v="5897" actId="14861"/>
          <ac:spMkLst>
            <pc:docMk/>
            <pc:sldMk cId="2620569534" sldId="1098"/>
            <ac:spMk id="10" creationId="{B11B4AC4-F9F7-4218-9502-FE4A62E02B94}"/>
          </ac:spMkLst>
        </pc:spChg>
        <pc:graphicFrameChg chg="add mod modGraphic">
          <ac:chgData name="Danielle Detering" userId="385b7343-7e51-4167-b40a-3bc9ed8e0e06" providerId="ADAL" clId="{7F94FFFF-872C-4749-9B2F-ED0DB6FE8434}" dt="2020-08-28T01:35:31.757" v="5894" actId="14861"/>
          <ac:graphicFrameMkLst>
            <pc:docMk/>
            <pc:sldMk cId="2620569534" sldId="1098"/>
            <ac:graphicFrameMk id="5" creationId="{3CBDB69E-39FB-44DE-85B8-8059DB7D6795}"/>
          </ac:graphicFrameMkLst>
        </pc:graphicFrameChg>
        <pc:graphicFrameChg chg="add mod modGraphic">
          <ac:chgData name="Danielle Detering" userId="385b7343-7e51-4167-b40a-3bc9ed8e0e06" providerId="ADAL" clId="{7F94FFFF-872C-4749-9B2F-ED0DB6FE8434}" dt="2020-08-28T01:35:40.631" v="5896" actId="14861"/>
          <ac:graphicFrameMkLst>
            <pc:docMk/>
            <pc:sldMk cId="2620569534" sldId="1098"/>
            <ac:graphicFrameMk id="9" creationId="{EB082E8F-393D-476A-A3CB-B5A3FAC3FFC1}"/>
          </ac:graphicFrameMkLst>
        </pc:graphicFrameChg>
      </pc:sldChg>
      <pc:sldChg chg="addSp delSp modSp mod modTransition modNotesTx">
        <pc:chgData name="Danielle Detering" userId="385b7343-7e51-4167-b40a-3bc9ed8e0e06" providerId="ADAL" clId="{7F94FFFF-872C-4749-9B2F-ED0DB6FE8434}" dt="2020-10-02T00:55:57.628" v="6359"/>
        <pc:sldMkLst>
          <pc:docMk/>
          <pc:sldMk cId="3068784979" sldId="1099"/>
        </pc:sldMkLst>
        <pc:spChg chg="mod">
          <ac:chgData name="Danielle Detering" userId="385b7343-7e51-4167-b40a-3bc9ed8e0e06" providerId="ADAL" clId="{7F94FFFF-872C-4749-9B2F-ED0DB6FE8434}" dt="2020-08-28T01:28:50.387" v="5842" actId="1076"/>
          <ac:spMkLst>
            <pc:docMk/>
            <pc:sldMk cId="3068784979" sldId="1099"/>
            <ac:spMk id="2" creationId="{13DDE902-0C6D-8D45-962E-302ABDE4FDA4}"/>
          </ac:spMkLst>
        </pc:spChg>
        <pc:spChg chg="del">
          <ac:chgData name="Danielle Detering" userId="385b7343-7e51-4167-b40a-3bc9ed8e0e06" providerId="ADAL" clId="{7F94FFFF-872C-4749-9B2F-ED0DB6FE8434}" dt="2020-08-28T01:11:19.331" v="5186" actId="478"/>
          <ac:spMkLst>
            <pc:docMk/>
            <pc:sldMk cId="3068784979" sldId="1099"/>
            <ac:spMk id="3" creationId="{BC9C6C09-1E64-CA4F-8494-490CAA3DF388}"/>
          </ac:spMkLst>
        </pc:spChg>
        <pc:spChg chg="del">
          <ac:chgData name="Danielle Detering" userId="385b7343-7e51-4167-b40a-3bc9ed8e0e06" providerId="ADAL" clId="{7F94FFFF-872C-4749-9B2F-ED0DB6FE8434}" dt="2020-08-28T01:15:00.489" v="5259" actId="478"/>
          <ac:spMkLst>
            <pc:docMk/>
            <pc:sldMk cId="3068784979" sldId="1099"/>
            <ac:spMk id="4" creationId="{BC3E2FB5-8D51-E146-842B-7E7CC771C40D}"/>
          </ac:spMkLst>
        </pc:spChg>
        <pc:spChg chg="add del mod">
          <ac:chgData name="Danielle Detering" userId="385b7343-7e51-4167-b40a-3bc9ed8e0e06" providerId="ADAL" clId="{7F94FFFF-872C-4749-9B2F-ED0DB6FE8434}" dt="2020-08-28T01:11:21.960" v="5187" actId="478"/>
          <ac:spMkLst>
            <pc:docMk/>
            <pc:sldMk cId="3068784979" sldId="1099"/>
            <ac:spMk id="6" creationId="{FF12C6DB-CDA5-4B0D-8780-C271F44E8DCC}"/>
          </ac:spMkLst>
        </pc:spChg>
        <pc:spChg chg="add mod">
          <ac:chgData name="Danielle Detering" userId="385b7343-7e51-4167-b40a-3bc9ed8e0e06" providerId="ADAL" clId="{7F94FFFF-872C-4749-9B2F-ED0DB6FE8434}" dt="2020-08-28T01:32:04.193" v="5885" actId="164"/>
          <ac:spMkLst>
            <pc:docMk/>
            <pc:sldMk cId="3068784979" sldId="1099"/>
            <ac:spMk id="7" creationId="{AE07B786-DF14-40B1-BF58-5ADD7C341CF7}"/>
          </ac:spMkLst>
        </pc:spChg>
        <pc:spChg chg="add mod">
          <ac:chgData name="Danielle Detering" userId="385b7343-7e51-4167-b40a-3bc9ed8e0e06" providerId="ADAL" clId="{7F94FFFF-872C-4749-9B2F-ED0DB6FE8434}" dt="2020-08-28T01:32:04.193" v="5885" actId="164"/>
          <ac:spMkLst>
            <pc:docMk/>
            <pc:sldMk cId="3068784979" sldId="1099"/>
            <ac:spMk id="8" creationId="{9872B9C9-6C60-4FE1-B211-29F35633A32C}"/>
          </ac:spMkLst>
        </pc:spChg>
        <pc:spChg chg="add mod">
          <ac:chgData name="Danielle Detering" userId="385b7343-7e51-4167-b40a-3bc9ed8e0e06" providerId="ADAL" clId="{7F94FFFF-872C-4749-9B2F-ED0DB6FE8434}" dt="2020-08-28T01:32:04.193" v="5885" actId="164"/>
          <ac:spMkLst>
            <pc:docMk/>
            <pc:sldMk cId="3068784979" sldId="1099"/>
            <ac:spMk id="9" creationId="{00B2B41A-B086-4669-AC3C-B65EA43303D6}"/>
          </ac:spMkLst>
        </pc:spChg>
        <pc:spChg chg="add mod">
          <ac:chgData name="Danielle Detering" userId="385b7343-7e51-4167-b40a-3bc9ed8e0e06" providerId="ADAL" clId="{7F94FFFF-872C-4749-9B2F-ED0DB6FE8434}" dt="2020-08-28T01:32:04.193" v="5885" actId="164"/>
          <ac:spMkLst>
            <pc:docMk/>
            <pc:sldMk cId="3068784979" sldId="1099"/>
            <ac:spMk id="10" creationId="{09E88535-F70B-48F4-9561-EE2CA736CAF0}"/>
          </ac:spMkLst>
        </pc:spChg>
        <pc:spChg chg="add del mod">
          <ac:chgData name="Danielle Detering" userId="385b7343-7e51-4167-b40a-3bc9ed8e0e06" providerId="ADAL" clId="{7F94FFFF-872C-4749-9B2F-ED0DB6FE8434}" dt="2020-08-28T01:15:33.974" v="5267" actId="478"/>
          <ac:spMkLst>
            <pc:docMk/>
            <pc:sldMk cId="3068784979" sldId="1099"/>
            <ac:spMk id="11" creationId="{5A13AA26-9081-4DB7-848F-8BDFBEEB013F}"/>
          </ac:spMkLst>
        </pc:spChg>
        <pc:spChg chg="add mod">
          <ac:chgData name="Danielle Detering" userId="385b7343-7e51-4167-b40a-3bc9ed8e0e06" providerId="ADAL" clId="{7F94FFFF-872C-4749-9B2F-ED0DB6FE8434}" dt="2020-08-28T01:32:04.193" v="5885" actId="164"/>
          <ac:spMkLst>
            <pc:docMk/>
            <pc:sldMk cId="3068784979" sldId="1099"/>
            <ac:spMk id="12" creationId="{4F9BD72D-A460-4E96-83CF-AA6569F3A88E}"/>
          </ac:spMkLst>
        </pc:spChg>
        <pc:spChg chg="add mod">
          <ac:chgData name="Danielle Detering" userId="385b7343-7e51-4167-b40a-3bc9ed8e0e06" providerId="ADAL" clId="{7F94FFFF-872C-4749-9B2F-ED0DB6FE8434}" dt="2020-08-28T01:32:04.193" v="5885" actId="164"/>
          <ac:spMkLst>
            <pc:docMk/>
            <pc:sldMk cId="3068784979" sldId="1099"/>
            <ac:spMk id="13" creationId="{D8354B8E-68E7-413C-9FA7-CB144F97FAAF}"/>
          </ac:spMkLst>
        </pc:spChg>
        <pc:spChg chg="add mod">
          <ac:chgData name="Danielle Detering" userId="385b7343-7e51-4167-b40a-3bc9ed8e0e06" providerId="ADAL" clId="{7F94FFFF-872C-4749-9B2F-ED0DB6FE8434}" dt="2020-08-28T01:32:04.193" v="5885" actId="164"/>
          <ac:spMkLst>
            <pc:docMk/>
            <pc:sldMk cId="3068784979" sldId="1099"/>
            <ac:spMk id="14" creationId="{D18DFB1A-ADFD-4692-8E77-4DF887A56D6C}"/>
          </ac:spMkLst>
        </pc:spChg>
        <pc:spChg chg="add mod">
          <ac:chgData name="Danielle Detering" userId="385b7343-7e51-4167-b40a-3bc9ed8e0e06" providerId="ADAL" clId="{7F94FFFF-872C-4749-9B2F-ED0DB6FE8434}" dt="2020-08-28T01:32:04.193" v="5885" actId="164"/>
          <ac:spMkLst>
            <pc:docMk/>
            <pc:sldMk cId="3068784979" sldId="1099"/>
            <ac:spMk id="23" creationId="{41EA312A-85E8-4060-B974-62F1C9751F87}"/>
          </ac:spMkLst>
        </pc:spChg>
        <pc:spChg chg="add mod">
          <ac:chgData name="Danielle Detering" userId="385b7343-7e51-4167-b40a-3bc9ed8e0e06" providerId="ADAL" clId="{7F94FFFF-872C-4749-9B2F-ED0DB6FE8434}" dt="2020-08-28T01:32:04.193" v="5885" actId="164"/>
          <ac:spMkLst>
            <pc:docMk/>
            <pc:sldMk cId="3068784979" sldId="1099"/>
            <ac:spMk id="25" creationId="{6F3B548E-0560-4FC0-B43F-FEA7361CAB87}"/>
          </ac:spMkLst>
        </pc:spChg>
        <pc:spChg chg="add mod">
          <ac:chgData name="Danielle Detering" userId="385b7343-7e51-4167-b40a-3bc9ed8e0e06" providerId="ADAL" clId="{7F94FFFF-872C-4749-9B2F-ED0DB6FE8434}" dt="2020-08-28T01:32:04.193" v="5885" actId="164"/>
          <ac:spMkLst>
            <pc:docMk/>
            <pc:sldMk cId="3068784979" sldId="1099"/>
            <ac:spMk id="27" creationId="{B71459EF-2201-407C-B228-F4BF72CFFA82}"/>
          </ac:spMkLst>
        </pc:spChg>
        <pc:spChg chg="add mod">
          <ac:chgData name="Danielle Detering" userId="385b7343-7e51-4167-b40a-3bc9ed8e0e06" providerId="ADAL" clId="{7F94FFFF-872C-4749-9B2F-ED0DB6FE8434}" dt="2020-08-28T01:32:04.193" v="5885" actId="164"/>
          <ac:spMkLst>
            <pc:docMk/>
            <pc:sldMk cId="3068784979" sldId="1099"/>
            <ac:spMk id="29" creationId="{C1302345-2FCC-4793-8EAE-D34BDC0768B1}"/>
          </ac:spMkLst>
        </pc:spChg>
        <pc:spChg chg="add mod ord">
          <ac:chgData name="Danielle Detering" userId="385b7343-7e51-4167-b40a-3bc9ed8e0e06" providerId="ADAL" clId="{7F94FFFF-872C-4749-9B2F-ED0DB6FE8434}" dt="2020-08-28T01:32:04.193" v="5885" actId="164"/>
          <ac:spMkLst>
            <pc:docMk/>
            <pc:sldMk cId="3068784979" sldId="1099"/>
            <ac:spMk id="63" creationId="{B2976C42-6CF6-4BD4-8112-15E5F46F8553}"/>
          </ac:spMkLst>
        </pc:spChg>
        <pc:grpChg chg="add mod">
          <ac:chgData name="Danielle Detering" userId="385b7343-7e51-4167-b40a-3bc9ed8e0e06" providerId="ADAL" clId="{7F94FFFF-872C-4749-9B2F-ED0DB6FE8434}" dt="2020-08-28T01:29:02.577" v="5844" actId="164"/>
          <ac:grpSpMkLst>
            <pc:docMk/>
            <pc:sldMk cId="3068784979" sldId="1099"/>
            <ac:grpSpMk id="31" creationId="{ED7BE442-F736-4B40-9CE0-F89BA6D75783}"/>
          </ac:grpSpMkLst>
        </pc:grpChg>
        <pc:grpChg chg="add mod">
          <ac:chgData name="Danielle Detering" userId="385b7343-7e51-4167-b40a-3bc9ed8e0e06" providerId="ADAL" clId="{7F94FFFF-872C-4749-9B2F-ED0DB6FE8434}" dt="2020-08-28T01:32:41.798" v="5891" actId="1076"/>
          <ac:grpSpMkLst>
            <pc:docMk/>
            <pc:sldMk cId="3068784979" sldId="1099"/>
            <ac:grpSpMk id="64" creationId="{57F4D7A7-BB61-4608-B5A8-126B858C0404}"/>
          </ac:grpSpMkLst>
        </pc:grpChg>
        <pc:cxnChg chg="add del mod">
          <ac:chgData name="Danielle Detering" userId="385b7343-7e51-4167-b40a-3bc9ed8e0e06" providerId="ADAL" clId="{7F94FFFF-872C-4749-9B2F-ED0DB6FE8434}" dt="2020-08-28T01:15:02.778" v="5260" actId="478"/>
          <ac:cxnSpMkLst>
            <pc:docMk/>
            <pc:sldMk cId="3068784979" sldId="1099"/>
            <ac:cxnSpMk id="15" creationId="{914E3DF4-D945-4C5B-AF38-B2ED81BC2F28}"/>
          </ac:cxnSpMkLst>
        </pc:cxnChg>
        <pc:cxnChg chg="add del mod">
          <ac:chgData name="Danielle Detering" userId="385b7343-7e51-4167-b40a-3bc9ed8e0e06" providerId="ADAL" clId="{7F94FFFF-872C-4749-9B2F-ED0DB6FE8434}" dt="2020-08-28T01:15:03.915" v="5261" actId="478"/>
          <ac:cxnSpMkLst>
            <pc:docMk/>
            <pc:sldMk cId="3068784979" sldId="1099"/>
            <ac:cxnSpMk id="16" creationId="{46EED996-75EB-4957-9660-5C1C9C4F913C}"/>
          </ac:cxnSpMkLst>
        </pc:cxnChg>
        <pc:cxnChg chg="add del mod">
          <ac:chgData name="Danielle Detering" userId="385b7343-7e51-4167-b40a-3bc9ed8e0e06" providerId="ADAL" clId="{7F94FFFF-872C-4749-9B2F-ED0DB6FE8434}" dt="2020-08-28T01:15:04.711" v="5262" actId="478"/>
          <ac:cxnSpMkLst>
            <pc:docMk/>
            <pc:sldMk cId="3068784979" sldId="1099"/>
            <ac:cxnSpMk id="17" creationId="{7545BD33-9701-451B-B55E-F498179D35A4}"/>
          </ac:cxnSpMkLst>
        </pc:cxnChg>
        <pc:cxnChg chg="add del mod">
          <ac:chgData name="Danielle Detering" userId="385b7343-7e51-4167-b40a-3bc9ed8e0e06" providerId="ADAL" clId="{7F94FFFF-872C-4749-9B2F-ED0DB6FE8434}" dt="2020-08-28T01:15:05.293" v="5263" actId="478"/>
          <ac:cxnSpMkLst>
            <pc:docMk/>
            <pc:sldMk cId="3068784979" sldId="1099"/>
            <ac:cxnSpMk id="18" creationId="{5B151B1A-CDFC-4E1C-B961-5FC4E1901EF8}"/>
          </ac:cxnSpMkLst>
        </pc:cxnChg>
        <pc:cxnChg chg="add del mod">
          <ac:chgData name="Danielle Detering" userId="385b7343-7e51-4167-b40a-3bc9ed8e0e06" providerId="ADAL" clId="{7F94FFFF-872C-4749-9B2F-ED0DB6FE8434}" dt="2020-08-28T01:15:05.978" v="5264" actId="478"/>
          <ac:cxnSpMkLst>
            <pc:docMk/>
            <pc:sldMk cId="3068784979" sldId="1099"/>
            <ac:cxnSpMk id="19" creationId="{7AB8361A-AF96-4B30-9AF6-108253F08D14}"/>
          </ac:cxnSpMkLst>
        </pc:cxnChg>
        <pc:cxnChg chg="add del mod">
          <ac:chgData name="Danielle Detering" userId="385b7343-7e51-4167-b40a-3bc9ed8e0e06" providerId="ADAL" clId="{7F94FFFF-872C-4749-9B2F-ED0DB6FE8434}" dt="2020-08-28T01:15:06.552" v="5265" actId="478"/>
          <ac:cxnSpMkLst>
            <pc:docMk/>
            <pc:sldMk cId="3068784979" sldId="1099"/>
            <ac:cxnSpMk id="20" creationId="{4B0318D9-84C7-4864-9130-2892CEC37C61}"/>
          </ac:cxnSpMkLst>
        </pc:cxnChg>
        <pc:cxnChg chg="add del mod">
          <ac:chgData name="Danielle Detering" userId="385b7343-7e51-4167-b40a-3bc9ed8e0e06" providerId="ADAL" clId="{7F94FFFF-872C-4749-9B2F-ED0DB6FE8434}" dt="2020-08-28T01:15:07.229" v="5266" actId="478"/>
          <ac:cxnSpMkLst>
            <pc:docMk/>
            <pc:sldMk cId="3068784979" sldId="1099"/>
            <ac:cxnSpMk id="21" creationId="{3787D711-2C2A-4BFC-8C34-F40888551421}"/>
          </ac:cxnSpMkLst>
        </pc:cxnChg>
        <pc:cxnChg chg="add del mod">
          <ac:chgData name="Danielle Detering" userId="385b7343-7e51-4167-b40a-3bc9ed8e0e06" providerId="ADAL" clId="{7F94FFFF-872C-4749-9B2F-ED0DB6FE8434}" dt="2020-08-28T01:28:27.635" v="5840"/>
          <ac:cxnSpMkLst>
            <pc:docMk/>
            <pc:sldMk cId="3068784979" sldId="1099"/>
            <ac:cxnSpMk id="30" creationId="{D2E0F28F-71C1-41B6-84D7-0EE21D003B4F}"/>
          </ac:cxnSpMkLst>
        </pc:cxnChg>
        <pc:cxnChg chg="add mod">
          <ac:chgData name="Danielle Detering" userId="385b7343-7e51-4167-b40a-3bc9ed8e0e06" providerId="ADAL" clId="{7F94FFFF-872C-4749-9B2F-ED0DB6FE8434}" dt="2020-08-28T01:32:04.193" v="5885" actId="164"/>
          <ac:cxnSpMkLst>
            <pc:docMk/>
            <pc:sldMk cId="3068784979" sldId="1099"/>
            <ac:cxnSpMk id="32" creationId="{16D19B49-15D5-43E5-9744-175849875986}"/>
          </ac:cxnSpMkLst>
        </pc:cxnChg>
        <pc:cxnChg chg="add mod">
          <ac:chgData name="Danielle Detering" userId="385b7343-7e51-4167-b40a-3bc9ed8e0e06" providerId="ADAL" clId="{7F94FFFF-872C-4749-9B2F-ED0DB6FE8434}" dt="2020-08-28T01:32:04.193" v="5885" actId="164"/>
          <ac:cxnSpMkLst>
            <pc:docMk/>
            <pc:sldMk cId="3068784979" sldId="1099"/>
            <ac:cxnSpMk id="35" creationId="{181DF978-202D-4446-AEA6-097061D9DD2F}"/>
          </ac:cxnSpMkLst>
        </pc:cxnChg>
        <pc:cxnChg chg="add mod">
          <ac:chgData name="Danielle Detering" userId="385b7343-7e51-4167-b40a-3bc9ed8e0e06" providerId="ADAL" clId="{7F94FFFF-872C-4749-9B2F-ED0DB6FE8434}" dt="2020-08-28T01:32:04.193" v="5885" actId="164"/>
          <ac:cxnSpMkLst>
            <pc:docMk/>
            <pc:sldMk cId="3068784979" sldId="1099"/>
            <ac:cxnSpMk id="38" creationId="{EFC9F94E-4EFF-4054-BB2F-1CC0F0AE905D}"/>
          </ac:cxnSpMkLst>
        </pc:cxnChg>
        <pc:cxnChg chg="add mod">
          <ac:chgData name="Danielle Detering" userId="385b7343-7e51-4167-b40a-3bc9ed8e0e06" providerId="ADAL" clId="{7F94FFFF-872C-4749-9B2F-ED0DB6FE8434}" dt="2020-08-28T01:32:04.193" v="5885" actId="164"/>
          <ac:cxnSpMkLst>
            <pc:docMk/>
            <pc:sldMk cId="3068784979" sldId="1099"/>
            <ac:cxnSpMk id="41" creationId="{1B441091-C6A9-45E7-9822-B64145D70ACB}"/>
          </ac:cxnSpMkLst>
        </pc:cxnChg>
        <pc:cxnChg chg="add mod">
          <ac:chgData name="Danielle Detering" userId="385b7343-7e51-4167-b40a-3bc9ed8e0e06" providerId="ADAL" clId="{7F94FFFF-872C-4749-9B2F-ED0DB6FE8434}" dt="2020-08-28T01:32:04.193" v="5885" actId="164"/>
          <ac:cxnSpMkLst>
            <pc:docMk/>
            <pc:sldMk cId="3068784979" sldId="1099"/>
            <ac:cxnSpMk id="45" creationId="{0C6A17B0-3FE4-4D34-9D7E-BC9435E7F7F8}"/>
          </ac:cxnSpMkLst>
        </pc:cxnChg>
        <pc:cxnChg chg="add mod">
          <ac:chgData name="Danielle Detering" userId="385b7343-7e51-4167-b40a-3bc9ed8e0e06" providerId="ADAL" clId="{7F94FFFF-872C-4749-9B2F-ED0DB6FE8434}" dt="2020-08-28T01:32:04.193" v="5885" actId="164"/>
          <ac:cxnSpMkLst>
            <pc:docMk/>
            <pc:sldMk cId="3068784979" sldId="1099"/>
            <ac:cxnSpMk id="48" creationId="{9C81143C-57B3-428B-BB4E-EDBD0E59140C}"/>
          </ac:cxnSpMkLst>
        </pc:cxnChg>
        <pc:cxnChg chg="add mod">
          <ac:chgData name="Danielle Detering" userId="385b7343-7e51-4167-b40a-3bc9ed8e0e06" providerId="ADAL" clId="{7F94FFFF-872C-4749-9B2F-ED0DB6FE8434}" dt="2020-08-28T01:32:04.193" v="5885" actId="164"/>
          <ac:cxnSpMkLst>
            <pc:docMk/>
            <pc:sldMk cId="3068784979" sldId="1099"/>
            <ac:cxnSpMk id="51" creationId="{CE492611-8077-4187-9C6F-7CF5330F3086}"/>
          </ac:cxnSpMkLst>
        </pc:cxnChg>
        <pc:cxnChg chg="add mod">
          <ac:chgData name="Danielle Detering" userId="385b7343-7e51-4167-b40a-3bc9ed8e0e06" providerId="ADAL" clId="{7F94FFFF-872C-4749-9B2F-ED0DB6FE8434}" dt="2020-08-28T01:32:04.193" v="5885" actId="164"/>
          <ac:cxnSpMkLst>
            <pc:docMk/>
            <pc:sldMk cId="3068784979" sldId="1099"/>
            <ac:cxnSpMk id="54" creationId="{AEA3CE51-E51E-4694-83E2-B1EF7C38D16C}"/>
          </ac:cxnSpMkLst>
        </pc:cxnChg>
        <pc:cxnChg chg="add mod">
          <ac:chgData name="Danielle Detering" userId="385b7343-7e51-4167-b40a-3bc9ed8e0e06" providerId="ADAL" clId="{7F94FFFF-872C-4749-9B2F-ED0DB6FE8434}" dt="2020-08-28T01:32:04.193" v="5885" actId="164"/>
          <ac:cxnSpMkLst>
            <pc:docMk/>
            <pc:sldMk cId="3068784979" sldId="1099"/>
            <ac:cxnSpMk id="57" creationId="{70D01906-F3A7-4B5B-8F70-ABC5CC32D49A}"/>
          </ac:cxnSpMkLst>
        </pc:cxnChg>
        <pc:cxnChg chg="add mod">
          <ac:chgData name="Danielle Detering" userId="385b7343-7e51-4167-b40a-3bc9ed8e0e06" providerId="ADAL" clId="{7F94FFFF-872C-4749-9B2F-ED0DB6FE8434}" dt="2020-08-28T01:32:04.193" v="5885" actId="164"/>
          <ac:cxnSpMkLst>
            <pc:docMk/>
            <pc:sldMk cId="3068784979" sldId="1099"/>
            <ac:cxnSpMk id="60" creationId="{781484B4-60E4-4564-9990-A42965077F71}"/>
          </ac:cxnSpMkLst>
        </pc:cxnChg>
      </pc:sldChg>
      <pc:sldChg chg="modSp del mod">
        <pc:chgData name="Danielle Detering" userId="385b7343-7e51-4167-b40a-3bc9ed8e0e06" providerId="ADAL" clId="{7F94FFFF-872C-4749-9B2F-ED0DB6FE8434}" dt="2020-08-28T01:14:35.450" v="5257" actId="2696"/>
        <pc:sldMkLst>
          <pc:docMk/>
          <pc:sldMk cId="3672002195" sldId="1100"/>
        </pc:sldMkLst>
        <pc:spChg chg="mod">
          <ac:chgData name="Danielle Detering" userId="385b7343-7e51-4167-b40a-3bc9ed8e0e06" providerId="ADAL" clId="{7F94FFFF-872C-4749-9B2F-ED0DB6FE8434}" dt="2020-08-28T01:11:28.315" v="5188" actId="21"/>
          <ac:spMkLst>
            <pc:docMk/>
            <pc:sldMk cId="3672002195" sldId="1100"/>
            <ac:spMk id="3" creationId="{BC9C6C09-1E64-CA4F-8494-490CAA3DF388}"/>
          </ac:spMkLst>
        </pc:spChg>
      </pc:sldChg>
      <pc:sldChg chg="modTransition modNotesTx">
        <pc:chgData name="Danielle Detering" userId="385b7343-7e51-4167-b40a-3bc9ed8e0e06" providerId="ADAL" clId="{7F94FFFF-872C-4749-9B2F-ED0DB6FE8434}" dt="2020-10-02T00:55:57.628" v="6359"/>
        <pc:sldMkLst>
          <pc:docMk/>
          <pc:sldMk cId="811596706" sldId="1103"/>
        </pc:sldMkLst>
      </pc:sldChg>
      <pc:sldChg chg="addSp delSp modSp mod modTransition modNotesTx">
        <pc:chgData name="Danielle Detering" userId="385b7343-7e51-4167-b40a-3bc9ed8e0e06" providerId="ADAL" clId="{7F94FFFF-872C-4749-9B2F-ED0DB6FE8434}" dt="2020-10-02T00:55:57.628" v="6359"/>
        <pc:sldMkLst>
          <pc:docMk/>
          <pc:sldMk cId="2210911204" sldId="1104"/>
        </pc:sldMkLst>
        <pc:spChg chg="mod">
          <ac:chgData name="Danielle Detering" userId="385b7343-7e51-4167-b40a-3bc9ed8e0e06" providerId="ADAL" clId="{7F94FFFF-872C-4749-9B2F-ED0DB6FE8434}" dt="2020-08-28T00:46:26.857" v="4394" actId="1076"/>
          <ac:spMkLst>
            <pc:docMk/>
            <pc:sldMk cId="2210911204" sldId="1104"/>
            <ac:spMk id="2" creationId="{13DDE902-0C6D-8D45-962E-302ABDE4FDA4}"/>
          </ac:spMkLst>
        </pc:spChg>
        <pc:spChg chg="del">
          <ac:chgData name="Danielle Detering" userId="385b7343-7e51-4167-b40a-3bc9ed8e0e06" providerId="ADAL" clId="{7F94FFFF-872C-4749-9B2F-ED0DB6FE8434}" dt="2020-08-28T00:40:28.265" v="4349" actId="478"/>
          <ac:spMkLst>
            <pc:docMk/>
            <pc:sldMk cId="2210911204" sldId="1104"/>
            <ac:spMk id="3" creationId="{BC9C6C09-1E64-CA4F-8494-490CAA3DF388}"/>
          </ac:spMkLst>
        </pc:spChg>
        <pc:spChg chg="del">
          <ac:chgData name="Danielle Detering" userId="385b7343-7e51-4167-b40a-3bc9ed8e0e06" providerId="ADAL" clId="{7F94FFFF-872C-4749-9B2F-ED0DB6FE8434}" dt="2020-08-28T00:40:37.320" v="4351" actId="478"/>
          <ac:spMkLst>
            <pc:docMk/>
            <pc:sldMk cId="2210911204" sldId="1104"/>
            <ac:spMk id="4" creationId="{BC3E2FB5-8D51-E146-842B-7E7CC771C40D}"/>
          </ac:spMkLst>
        </pc:spChg>
        <pc:spChg chg="add del mod">
          <ac:chgData name="Danielle Detering" userId="385b7343-7e51-4167-b40a-3bc9ed8e0e06" providerId="ADAL" clId="{7F94FFFF-872C-4749-9B2F-ED0DB6FE8434}" dt="2020-08-28T00:40:31.381" v="4350" actId="478"/>
          <ac:spMkLst>
            <pc:docMk/>
            <pc:sldMk cId="2210911204" sldId="1104"/>
            <ac:spMk id="6" creationId="{08D5BF39-A19F-46DF-8D95-1B843AE5A806}"/>
          </ac:spMkLst>
        </pc:spChg>
        <pc:spChg chg="add mod">
          <ac:chgData name="Danielle Detering" userId="385b7343-7e51-4167-b40a-3bc9ed8e0e06" providerId="ADAL" clId="{7F94FFFF-872C-4749-9B2F-ED0DB6FE8434}" dt="2020-08-28T00:46:43.989" v="4397" actId="164"/>
          <ac:spMkLst>
            <pc:docMk/>
            <pc:sldMk cId="2210911204" sldId="1104"/>
            <ac:spMk id="7" creationId="{EE078EEC-D561-45E2-8F95-41D4D283951A}"/>
          </ac:spMkLst>
        </pc:spChg>
        <pc:spChg chg="add mod">
          <ac:chgData name="Danielle Detering" userId="385b7343-7e51-4167-b40a-3bc9ed8e0e06" providerId="ADAL" clId="{7F94FFFF-872C-4749-9B2F-ED0DB6FE8434}" dt="2020-08-28T00:46:43.989" v="4397" actId="164"/>
          <ac:spMkLst>
            <pc:docMk/>
            <pc:sldMk cId="2210911204" sldId="1104"/>
            <ac:spMk id="8" creationId="{8AAD6705-0F22-431D-8FAC-02ABFC8D9700}"/>
          </ac:spMkLst>
        </pc:spChg>
        <pc:spChg chg="add mod">
          <ac:chgData name="Danielle Detering" userId="385b7343-7e51-4167-b40a-3bc9ed8e0e06" providerId="ADAL" clId="{7F94FFFF-872C-4749-9B2F-ED0DB6FE8434}" dt="2020-08-28T00:46:43.989" v="4397" actId="164"/>
          <ac:spMkLst>
            <pc:docMk/>
            <pc:sldMk cId="2210911204" sldId="1104"/>
            <ac:spMk id="9" creationId="{B9DFA3AB-E6F9-4405-85C3-C111B7B09838}"/>
          </ac:spMkLst>
        </pc:spChg>
        <pc:spChg chg="add del mod">
          <ac:chgData name="Danielle Detering" userId="385b7343-7e51-4167-b40a-3bc9ed8e0e06" providerId="ADAL" clId="{7F94FFFF-872C-4749-9B2F-ED0DB6FE8434}" dt="2020-08-28T00:46:43.989" v="4397" actId="164"/>
          <ac:spMkLst>
            <pc:docMk/>
            <pc:sldMk cId="2210911204" sldId="1104"/>
            <ac:spMk id="10" creationId="{3042B772-8553-4CBE-A54C-6AA65543AD54}"/>
          </ac:spMkLst>
        </pc:spChg>
        <pc:spChg chg="add del mod">
          <ac:chgData name="Danielle Detering" userId="385b7343-7e51-4167-b40a-3bc9ed8e0e06" providerId="ADAL" clId="{7F94FFFF-872C-4749-9B2F-ED0DB6FE8434}" dt="2020-08-28T00:46:43.989" v="4397" actId="164"/>
          <ac:spMkLst>
            <pc:docMk/>
            <pc:sldMk cId="2210911204" sldId="1104"/>
            <ac:spMk id="11" creationId="{C62FC46C-3C44-41B5-8312-5D218CC49DEE}"/>
          </ac:spMkLst>
        </pc:spChg>
        <pc:spChg chg="add del mod">
          <ac:chgData name="Danielle Detering" userId="385b7343-7e51-4167-b40a-3bc9ed8e0e06" providerId="ADAL" clId="{7F94FFFF-872C-4749-9B2F-ED0DB6FE8434}" dt="2020-08-28T00:46:43.989" v="4397" actId="164"/>
          <ac:spMkLst>
            <pc:docMk/>
            <pc:sldMk cId="2210911204" sldId="1104"/>
            <ac:spMk id="12" creationId="{870F7102-6E3A-4685-8CFF-D249780B9B96}"/>
          </ac:spMkLst>
        </pc:spChg>
        <pc:spChg chg="add mod">
          <ac:chgData name="Danielle Detering" userId="385b7343-7e51-4167-b40a-3bc9ed8e0e06" providerId="ADAL" clId="{7F94FFFF-872C-4749-9B2F-ED0DB6FE8434}" dt="2020-08-28T00:46:43.989" v="4397" actId="164"/>
          <ac:spMkLst>
            <pc:docMk/>
            <pc:sldMk cId="2210911204" sldId="1104"/>
            <ac:spMk id="13" creationId="{6F06654A-CF26-4C58-9447-D8845CB7805E}"/>
          </ac:spMkLst>
        </pc:spChg>
        <pc:spChg chg="add mod">
          <ac:chgData name="Danielle Detering" userId="385b7343-7e51-4167-b40a-3bc9ed8e0e06" providerId="ADAL" clId="{7F94FFFF-872C-4749-9B2F-ED0DB6FE8434}" dt="2020-08-28T00:46:43.989" v="4397" actId="164"/>
          <ac:spMkLst>
            <pc:docMk/>
            <pc:sldMk cId="2210911204" sldId="1104"/>
            <ac:spMk id="26" creationId="{44309116-CE87-4B55-90D0-7EA854A37AEF}"/>
          </ac:spMkLst>
        </pc:spChg>
        <pc:spChg chg="add mod">
          <ac:chgData name="Danielle Detering" userId="385b7343-7e51-4167-b40a-3bc9ed8e0e06" providerId="ADAL" clId="{7F94FFFF-872C-4749-9B2F-ED0DB6FE8434}" dt="2020-08-28T00:46:43.989" v="4397" actId="164"/>
          <ac:spMkLst>
            <pc:docMk/>
            <pc:sldMk cId="2210911204" sldId="1104"/>
            <ac:spMk id="27" creationId="{E90E965A-3E18-4DB6-8F5F-445228017C47}"/>
          </ac:spMkLst>
        </pc:spChg>
        <pc:spChg chg="add del mod">
          <ac:chgData name="Danielle Detering" userId="385b7343-7e51-4167-b40a-3bc9ed8e0e06" providerId="ADAL" clId="{7F94FFFF-872C-4749-9B2F-ED0DB6FE8434}" dt="2020-08-28T00:43:25.723" v="4359" actId="478"/>
          <ac:spMkLst>
            <pc:docMk/>
            <pc:sldMk cId="2210911204" sldId="1104"/>
            <ac:spMk id="28" creationId="{C343D41F-9588-4EB8-A396-060ADBF55C32}"/>
          </ac:spMkLst>
        </pc:spChg>
        <pc:spChg chg="add del mod">
          <ac:chgData name="Danielle Detering" userId="385b7343-7e51-4167-b40a-3bc9ed8e0e06" providerId="ADAL" clId="{7F94FFFF-872C-4749-9B2F-ED0DB6FE8434}" dt="2020-08-28T00:43:25.723" v="4359" actId="478"/>
          <ac:spMkLst>
            <pc:docMk/>
            <pc:sldMk cId="2210911204" sldId="1104"/>
            <ac:spMk id="29" creationId="{7AE51CC1-791F-49D5-AC64-96DF2DAC9A64}"/>
          </ac:spMkLst>
        </pc:spChg>
        <pc:spChg chg="add del mod">
          <ac:chgData name="Danielle Detering" userId="385b7343-7e51-4167-b40a-3bc9ed8e0e06" providerId="ADAL" clId="{7F94FFFF-872C-4749-9B2F-ED0DB6FE8434}" dt="2020-08-28T00:43:20.685" v="4358" actId="478"/>
          <ac:spMkLst>
            <pc:docMk/>
            <pc:sldMk cId="2210911204" sldId="1104"/>
            <ac:spMk id="30" creationId="{7DA0B24E-3DFC-4981-84F6-8798926A5DE1}"/>
          </ac:spMkLst>
        </pc:spChg>
        <pc:spChg chg="add del mod">
          <ac:chgData name="Danielle Detering" userId="385b7343-7e51-4167-b40a-3bc9ed8e0e06" providerId="ADAL" clId="{7F94FFFF-872C-4749-9B2F-ED0DB6FE8434}" dt="2020-08-28T00:43:20.685" v="4358" actId="478"/>
          <ac:spMkLst>
            <pc:docMk/>
            <pc:sldMk cId="2210911204" sldId="1104"/>
            <ac:spMk id="31" creationId="{FE0F4A5D-657B-4E40-8834-C7E6E0C97A67}"/>
          </ac:spMkLst>
        </pc:spChg>
        <pc:spChg chg="add del mod">
          <ac:chgData name="Danielle Detering" userId="385b7343-7e51-4167-b40a-3bc9ed8e0e06" providerId="ADAL" clId="{7F94FFFF-872C-4749-9B2F-ED0DB6FE8434}" dt="2020-08-28T00:43:20.685" v="4358" actId="478"/>
          <ac:spMkLst>
            <pc:docMk/>
            <pc:sldMk cId="2210911204" sldId="1104"/>
            <ac:spMk id="32" creationId="{4024BCDA-DC27-4BE4-9998-826B68D33184}"/>
          </ac:spMkLst>
        </pc:spChg>
        <pc:spChg chg="add del mod">
          <ac:chgData name="Danielle Detering" userId="385b7343-7e51-4167-b40a-3bc9ed8e0e06" providerId="ADAL" clId="{7F94FFFF-872C-4749-9B2F-ED0DB6FE8434}" dt="2020-08-28T00:43:20.685" v="4358" actId="478"/>
          <ac:spMkLst>
            <pc:docMk/>
            <pc:sldMk cId="2210911204" sldId="1104"/>
            <ac:spMk id="33" creationId="{CBE8D470-13E5-4995-A0E2-BA7D505BB3CD}"/>
          </ac:spMkLst>
        </pc:spChg>
        <pc:spChg chg="add del mod">
          <ac:chgData name="Danielle Detering" userId="385b7343-7e51-4167-b40a-3bc9ed8e0e06" providerId="ADAL" clId="{7F94FFFF-872C-4749-9B2F-ED0DB6FE8434}" dt="2020-08-28T00:43:20.685" v="4358" actId="478"/>
          <ac:spMkLst>
            <pc:docMk/>
            <pc:sldMk cId="2210911204" sldId="1104"/>
            <ac:spMk id="34" creationId="{AFA59B1D-380D-41F9-89F6-8EFA387D29FC}"/>
          </ac:spMkLst>
        </pc:spChg>
        <pc:spChg chg="add del mod">
          <ac:chgData name="Danielle Detering" userId="385b7343-7e51-4167-b40a-3bc9ed8e0e06" providerId="ADAL" clId="{7F94FFFF-872C-4749-9B2F-ED0DB6FE8434}" dt="2020-08-28T00:42:50.941" v="4355" actId="478"/>
          <ac:spMkLst>
            <pc:docMk/>
            <pc:sldMk cId="2210911204" sldId="1104"/>
            <ac:spMk id="65" creationId="{1B634C89-14FA-4F46-9373-CA4405A951F7}"/>
          </ac:spMkLst>
        </pc:spChg>
        <pc:spChg chg="add del mod">
          <ac:chgData name="Danielle Detering" userId="385b7343-7e51-4167-b40a-3bc9ed8e0e06" providerId="ADAL" clId="{7F94FFFF-872C-4749-9B2F-ED0DB6FE8434}" dt="2020-08-28T00:42:47.679" v="4354" actId="478"/>
          <ac:spMkLst>
            <pc:docMk/>
            <pc:sldMk cId="2210911204" sldId="1104"/>
            <ac:spMk id="66" creationId="{F07D984C-72F2-40E2-835A-91E29834F7B3}"/>
          </ac:spMkLst>
        </pc:spChg>
        <pc:spChg chg="mod">
          <ac:chgData name="Danielle Detering" userId="385b7343-7e51-4167-b40a-3bc9ed8e0e06" providerId="ADAL" clId="{7F94FFFF-872C-4749-9B2F-ED0DB6FE8434}" dt="2020-08-28T00:46:58.241" v="4401"/>
          <ac:spMkLst>
            <pc:docMk/>
            <pc:sldMk cId="2210911204" sldId="1104"/>
            <ac:spMk id="152" creationId="{7BA9CAE9-1084-4538-B755-2CF4623AF383}"/>
          </ac:spMkLst>
        </pc:spChg>
        <pc:spChg chg="mod">
          <ac:chgData name="Danielle Detering" userId="385b7343-7e51-4167-b40a-3bc9ed8e0e06" providerId="ADAL" clId="{7F94FFFF-872C-4749-9B2F-ED0DB6FE8434}" dt="2020-08-28T01:01:27.667" v="4433" actId="208"/>
          <ac:spMkLst>
            <pc:docMk/>
            <pc:sldMk cId="2210911204" sldId="1104"/>
            <ac:spMk id="153" creationId="{077EBA02-3682-440B-9E1B-8617EA8DC883}"/>
          </ac:spMkLst>
        </pc:spChg>
        <pc:spChg chg="mod">
          <ac:chgData name="Danielle Detering" userId="385b7343-7e51-4167-b40a-3bc9ed8e0e06" providerId="ADAL" clId="{7F94FFFF-872C-4749-9B2F-ED0DB6FE8434}" dt="2020-08-28T00:46:58.241" v="4401"/>
          <ac:spMkLst>
            <pc:docMk/>
            <pc:sldMk cId="2210911204" sldId="1104"/>
            <ac:spMk id="154" creationId="{4D71DE00-DDD8-4040-8E5B-8B0B537F149F}"/>
          </ac:spMkLst>
        </pc:spChg>
        <pc:spChg chg="mod">
          <ac:chgData name="Danielle Detering" userId="385b7343-7e51-4167-b40a-3bc9ed8e0e06" providerId="ADAL" clId="{7F94FFFF-872C-4749-9B2F-ED0DB6FE8434}" dt="2020-08-28T00:46:58.241" v="4401"/>
          <ac:spMkLst>
            <pc:docMk/>
            <pc:sldMk cId="2210911204" sldId="1104"/>
            <ac:spMk id="155" creationId="{00C233F6-A342-4A30-A5FC-65DF05EB3E36}"/>
          </ac:spMkLst>
        </pc:spChg>
        <pc:spChg chg="mod">
          <ac:chgData name="Danielle Detering" userId="385b7343-7e51-4167-b40a-3bc9ed8e0e06" providerId="ADAL" clId="{7F94FFFF-872C-4749-9B2F-ED0DB6FE8434}" dt="2020-08-28T00:46:58.241" v="4401"/>
          <ac:spMkLst>
            <pc:docMk/>
            <pc:sldMk cId="2210911204" sldId="1104"/>
            <ac:spMk id="156" creationId="{1E3B97B3-02DD-487A-9F2C-78E825A74552}"/>
          </ac:spMkLst>
        </pc:spChg>
        <pc:spChg chg="mod">
          <ac:chgData name="Danielle Detering" userId="385b7343-7e51-4167-b40a-3bc9ed8e0e06" providerId="ADAL" clId="{7F94FFFF-872C-4749-9B2F-ED0DB6FE8434}" dt="2020-08-28T00:46:58.241" v="4401"/>
          <ac:spMkLst>
            <pc:docMk/>
            <pc:sldMk cId="2210911204" sldId="1104"/>
            <ac:spMk id="157" creationId="{FE5A9FC8-1E2A-48B6-BF13-0BC434EB0511}"/>
          </ac:spMkLst>
        </pc:spChg>
        <pc:spChg chg="mod">
          <ac:chgData name="Danielle Detering" userId="385b7343-7e51-4167-b40a-3bc9ed8e0e06" providerId="ADAL" clId="{7F94FFFF-872C-4749-9B2F-ED0DB6FE8434}" dt="2020-08-28T00:46:58.241" v="4401"/>
          <ac:spMkLst>
            <pc:docMk/>
            <pc:sldMk cId="2210911204" sldId="1104"/>
            <ac:spMk id="158" creationId="{07F16C54-90B8-4DF6-9BFB-5CA39A387077}"/>
          </ac:spMkLst>
        </pc:spChg>
        <pc:spChg chg="mod">
          <ac:chgData name="Danielle Detering" userId="385b7343-7e51-4167-b40a-3bc9ed8e0e06" providerId="ADAL" clId="{7F94FFFF-872C-4749-9B2F-ED0DB6FE8434}" dt="2020-08-28T00:46:58.241" v="4401"/>
          <ac:spMkLst>
            <pc:docMk/>
            <pc:sldMk cId="2210911204" sldId="1104"/>
            <ac:spMk id="171" creationId="{9AB42606-E8DA-421E-9859-DE559D5A6CE2}"/>
          </ac:spMkLst>
        </pc:spChg>
        <pc:spChg chg="mod">
          <ac:chgData name="Danielle Detering" userId="385b7343-7e51-4167-b40a-3bc9ed8e0e06" providerId="ADAL" clId="{7F94FFFF-872C-4749-9B2F-ED0DB6FE8434}" dt="2020-08-28T01:01:33.406" v="4435" actId="208"/>
          <ac:spMkLst>
            <pc:docMk/>
            <pc:sldMk cId="2210911204" sldId="1104"/>
            <ac:spMk id="172" creationId="{99508DDB-FE16-44E7-9AC7-F8FED4B82788}"/>
          </ac:spMkLst>
        </pc:spChg>
        <pc:spChg chg="mod">
          <ac:chgData name="Danielle Detering" userId="385b7343-7e51-4167-b40a-3bc9ed8e0e06" providerId="ADAL" clId="{7F94FFFF-872C-4749-9B2F-ED0DB6FE8434}" dt="2020-08-28T00:47:07.936" v="4403"/>
          <ac:spMkLst>
            <pc:docMk/>
            <pc:sldMk cId="2210911204" sldId="1104"/>
            <ac:spMk id="180" creationId="{527E623F-9A0E-4893-B6F1-9171C0C47034}"/>
          </ac:spMkLst>
        </pc:spChg>
        <pc:spChg chg="mod">
          <ac:chgData name="Danielle Detering" userId="385b7343-7e51-4167-b40a-3bc9ed8e0e06" providerId="ADAL" clId="{7F94FFFF-872C-4749-9B2F-ED0DB6FE8434}" dt="2020-08-28T00:47:07.936" v="4403"/>
          <ac:spMkLst>
            <pc:docMk/>
            <pc:sldMk cId="2210911204" sldId="1104"/>
            <ac:spMk id="181" creationId="{1C28DE39-A710-45C1-B975-6D4C09DCEBD0}"/>
          </ac:spMkLst>
        </pc:spChg>
        <pc:spChg chg="mod">
          <ac:chgData name="Danielle Detering" userId="385b7343-7e51-4167-b40a-3bc9ed8e0e06" providerId="ADAL" clId="{7F94FFFF-872C-4749-9B2F-ED0DB6FE8434}" dt="2020-08-28T01:01:40.425" v="4437" actId="208"/>
          <ac:spMkLst>
            <pc:docMk/>
            <pc:sldMk cId="2210911204" sldId="1104"/>
            <ac:spMk id="182" creationId="{6534A19B-FA5D-41A0-8C83-D0060AAF31A1}"/>
          </ac:spMkLst>
        </pc:spChg>
        <pc:spChg chg="mod">
          <ac:chgData name="Danielle Detering" userId="385b7343-7e51-4167-b40a-3bc9ed8e0e06" providerId="ADAL" clId="{7F94FFFF-872C-4749-9B2F-ED0DB6FE8434}" dt="2020-08-28T01:01:50.703" v="4442" actId="208"/>
          <ac:spMkLst>
            <pc:docMk/>
            <pc:sldMk cId="2210911204" sldId="1104"/>
            <ac:spMk id="183" creationId="{251ADBEE-6B1B-4F29-856F-6C3B906D9C2A}"/>
          </ac:spMkLst>
        </pc:spChg>
        <pc:spChg chg="mod">
          <ac:chgData name="Danielle Detering" userId="385b7343-7e51-4167-b40a-3bc9ed8e0e06" providerId="ADAL" clId="{7F94FFFF-872C-4749-9B2F-ED0DB6FE8434}" dt="2020-08-28T01:01:45.693" v="4439" actId="208"/>
          <ac:spMkLst>
            <pc:docMk/>
            <pc:sldMk cId="2210911204" sldId="1104"/>
            <ac:spMk id="184" creationId="{33C4341B-3B72-47A1-A471-A27626B92B20}"/>
          </ac:spMkLst>
        </pc:spChg>
        <pc:spChg chg="mod">
          <ac:chgData name="Danielle Detering" userId="385b7343-7e51-4167-b40a-3bc9ed8e0e06" providerId="ADAL" clId="{7F94FFFF-872C-4749-9B2F-ED0DB6FE8434}" dt="2020-08-28T00:47:07.936" v="4403"/>
          <ac:spMkLst>
            <pc:docMk/>
            <pc:sldMk cId="2210911204" sldId="1104"/>
            <ac:spMk id="185" creationId="{08C2B5CF-3B2B-48D4-A08F-A6173ACA0566}"/>
          </ac:spMkLst>
        </pc:spChg>
        <pc:spChg chg="mod">
          <ac:chgData name="Danielle Detering" userId="385b7343-7e51-4167-b40a-3bc9ed8e0e06" providerId="ADAL" clId="{7F94FFFF-872C-4749-9B2F-ED0DB6FE8434}" dt="2020-08-28T00:47:07.936" v="4403"/>
          <ac:spMkLst>
            <pc:docMk/>
            <pc:sldMk cId="2210911204" sldId="1104"/>
            <ac:spMk id="186" creationId="{126FF985-C009-4735-ACFB-DB7538E23AED}"/>
          </ac:spMkLst>
        </pc:spChg>
        <pc:spChg chg="mod">
          <ac:chgData name="Danielle Detering" userId="385b7343-7e51-4167-b40a-3bc9ed8e0e06" providerId="ADAL" clId="{7F94FFFF-872C-4749-9B2F-ED0DB6FE8434}" dt="2020-08-28T01:02:01.592" v="4445" actId="208"/>
          <ac:spMkLst>
            <pc:docMk/>
            <pc:sldMk cId="2210911204" sldId="1104"/>
            <ac:spMk id="199" creationId="{B6BD2FFA-982B-4AD2-935D-C75E022A891C}"/>
          </ac:spMkLst>
        </pc:spChg>
        <pc:spChg chg="mod">
          <ac:chgData name="Danielle Detering" userId="385b7343-7e51-4167-b40a-3bc9ed8e0e06" providerId="ADAL" clId="{7F94FFFF-872C-4749-9B2F-ED0DB6FE8434}" dt="2020-08-28T00:47:07.936" v="4403"/>
          <ac:spMkLst>
            <pc:docMk/>
            <pc:sldMk cId="2210911204" sldId="1104"/>
            <ac:spMk id="200" creationId="{0DB5B150-18F1-4451-ADF3-45F3158D4942}"/>
          </ac:spMkLst>
        </pc:spChg>
        <pc:spChg chg="add mod">
          <ac:chgData name="Danielle Detering" userId="385b7343-7e51-4167-b40a-3bc9ed8e0e06" providerId="ADAL" clId="{7F94FFFF-872C-4749-9B2F-ED0DB6FE8434}" dt="2020-08-28T01:33:31.556" v="5892" actId="555"/>
          <ac:spMkLst>
            <pc:docMk/>
            <pc:sldMk cId="2210911204" sldId="1104"/>
            <ac:spMk id="208" creationId="{312111BB-84DA-454E-A7FA-8AFDE0828382}"/>
          </ac:spMkLst>
        </pc:spChg>
        <pc:spChg chg="add mod">
          <ac:chgData name="Danielle Detering" userId="385b7343-7e51-4167-b40a-3bc9ed8e0e06" providerId="ADAL" clId="{7F94FFFF-872C-4749-9B2F-ED0DB6FE8434}" dt="2020-08-28T01:33:31.556" v="5892" actId="555"/>
          <ac:spMkLst>
            <pc:docMk/>
            <pc:sldMk cId="2210911204" sldId="1104"/>
            <ac:spMk id="210" creationId="{78F90C15-0A41-49B2-AF55-8947EC1D7262}"/>
          </ac:spMkLst>
        </pc:spChg>
        <pc:spChg chg="add mod">
          <ac:chgData name="Danielle Detering" userId="385b7343-7e51-4167-b40a-3bc9ed8e0e06" providerId="ADAL" clId="{7F94FFFF-872C-4749-9B2F-ED0DB6FE8434}" dt="2020-08-28T01:33:31.556" v="5892" actId="555"/>
          <ac:spMkLst>
            <pc:docMk/>
            <pc:sldMk cId="2210911204" sldId="1104"/>
            <ac:spMk id="212" creationId="{4BF429C7-E558-4B77-8EF9-0C9B983B090C}"/>
          </ac:spMkLst>
        </pc:spChg>
        <pc:grpChg chg="add mod">
          <ac:chgData name="Danielle Detering" userId="385b7343-7e51-4167-b40a-3bc9ed8e0e06" providerId="ADAL" clId="{7F94FFFF-872C-4749-9B2F-ED0DB6FE8434}" dt="2020-08-28T00:46:56.683" v="4400" actId="14100"/>
          <ac:grpSpMkLst>
            <pc:docMk/>
            <pc:sldMk cId="2210911204" sldId="1104"/>
            <ac:grpSpMk id="150" creationId="{B134CB9C-E558-4A94-B6B2-803C6AD71717}"/>
          </ac:grpSpMkLst>
        </pc:grpChg>
        <pc:grpChg chg="add mod">
          <ac:chgData name="Danielle Detering" userId="385b7343-7e51-4167-b40a-3bc9ed8e0e06" providerId="ADAL" clId="{7F94FFFF-872C-4749-9B2F-ED0DB6FE8434}" dt="2020-08-28T00:47:06.395" v="4402" actId="1076"/>
          <ac:grpSpMkLst>
            <pc:docMk/>
            <pc:sldMk cId="2210911204" sldId="1104"/>
            <ac:grpSpMk id="151" creationId="{06B3DE42-EB24-434A-8724-405AAD751FA7}"/>
          </ac:grpSpMkLst>
        </pc:grpChg>
        <pc:grpChg chg="add mod">
          <ac:chgData name="Danielle Detering" userId="385b7343-7e51-4167-b40a-3bc9ed8e0e06" providerId="ADAL" clId="{7F94FFFF-872C-4749-9B2F-ED0DB6FE8434}" dt="2020-08-28T00:47:21.669" v="4404" actId="1076"/>
          <ac:grpSpMkLst>
            <pc:docMk/>
            <pc:sldMk cId="2210911204" sldId="1104"/>
            <ac:grpSpMk id="179" creationId="{E0829E87-E151-4FF4-827D-7AB377E304DD}"/>
          </ac:grpSpMkLst>
        </pc:grpChg>
        <pc:cxnChg chg="add mod">
          <ac:chgData name="Danielle Detering" userId="385b7343-7e51-4167-b40a-3bc9ed8e0e06" providerId="ADAL" clId="{7F94FFFF-872C-4749-9B2F-ED0DB6FE8434}" dt="2020-08-28T00:46:43.989" v="4397" actId="164"/>
          <ac:cxnSpMkLst>
            <pc:docMk/>
            <pc:sldMk cId="2210911204" sldId="1104"/>
            <ac:cxnSpMk id="14" creationId="{E74E253B-4A6F-4F48-BB1A-22A0CF3F09F6}"/>
          </ac:cxnSpMkLst>
        </pc:cxnChg>
        <pc:cxnChg chg="add mod">
          <ac:chgData name="Danielle Detering" userId="385b7343-7e51-4167-b40a-3bc9ed8e0e06" providerId="ADAL" clId="{7F94FFFF-872C-4749-9B2F-ED0DB6FE8434}" dt="2020-08-28T00:46:43.989" v="4397" actId="164"/>
          <ac:cxnSpMkLst>
            <pc:docMk/>
            <pc:sldMk cId="2210911204" sldId="1104"/>
            <ac:cxnSpMk id="15" creationId="{A1316837-0851-471F-B3EC-339FDD4B08D5}"/>
          </ac:cxnSpMkLst>
        </pc:cxnChg>
        <pc:cxnChg chg="add mod">
          <ac:chgData name="Danielle Detering" userId="385b7343-7e51-4167-b40a-3bc9ed8e0e06" providerId="ADAL" clId="{7F94FFFF-872C-4749-9B2F-ED0DB6FE8434}" dt="2020-08-28T00:46:43.989" v="4397" actId="164"/>
          <ac:cxnSpMkLst>
            <pc:docMk/>
            <pc:sldMk cId="2210911204" sldId="1104"/>
            <ac:cxnSpMk id="16" creationId="{2BE38B6E-B537-4AC8-8D6E-9CA446704C41}"/>
          </ac:cxnSpMkLst>
        </pc:cxnChg>
        <pc:cxnChg chg="add mod">
          <ac:chgData name="Danielle Detering" userId="385b7343-7e51-4167-b40a-3bc9ed8e0e06" providerId="ADAL" clId="{7F94FFFF-872C-4749-9B2F-ED0DB6FE8434}" dt="2020-08-28T00:46:43.989" v="4397" actId="164"/>
          <ac:cxnSpMkLst>
            <pc:docMk/>
            <pc:sldMk cId="2210911204" sldId="1104"/>
            <ac:cxnSpMk id="17" creationId="{0128904A-0FCA-40E7-8931-D1593C7AE4CD}"/>
          </ac:cxnSpMkLst>
        </pc:cxnChg>
        <pc:cxnChg chg="add mod">
          <ac:chgData name="Danielle Detering" userId="385b7343-7e51-4167-b40a-3bc9ed8e0e06" providerId="ADAL" clId="{7F94FFFF-872C-4749-9B2F-ED0DB6FE8434}" dt="2020-08-28T00:46:43.989" v="4397" actId="164"/>
          <ac:cxnSpMkLst>
            <pc:docMk/>
            <pc:sldMk cId="2210911204" sldId="1104"/>
            <ac:cxnSpMk id="18" creationId="{12571275-8142-46D5-A72B-91C3F65DCC6C}"/>
          </ac:cxnSpMkLst>
        </pc:cxnChg>
        <pc:cxnChg chg="add mod">
          <ac:chgData name="Danielle Detering" userId="385b7343-7e51-4167-b40a-3bc9ed8e0e06" providerId="ADAL" clId="{7F94FFFF-872C-4749-9B2F-ED0DB6FE8434}" dt="2020-08-28T00:46:43.989" v="4397" actId="164"/>
          <ac:cxnSpMkLst>
            <pc:docMk/>
            <pc:sldMk cId="2210911204" sldId="1104"/>
            <ac:cxnSpMk id="19" creationId="{6C2A812C-46E8-4C8D-8BD5-403A34DEDAF5}"/>
          </ac:cxnSpMkLst>
        </pc:cxnChg>
        <pc:cxnChg chg="add mod">
          <ac:chgData name="Danielle Detering" userId="385b7343-7e51-4167-b40a-3bc9ed8e0e06" providerId="ADAL" clId="{7F94FFFF-872C-4749-9B2F-ED0DB6FE8434}" dt="2020-08-28T00:46:43.989" v="4397" actId="164"/>
          <ac:cxnSpMkLst>
            <pc:docMk/>
            <pc:sldMk cId="2210911204" sldId="1104"/>
            <ac:cxnSpMk id="20" creationId="{D90B4511-16EB-4C70-8E3F-4E640BD764F0}"/>
          </ac:cxnSpMkLst>
        </pc:cxnChg>
        <pc:cxnChg chg="add mod">
          <ac:chgData name="Danielle Detering" userId="385b7343-7e51-4167-b40a-3bc9ed8e0e06" providerId="ADAL" clId="{7F94FFFF-872C-4749-9B2F-ED0DB6FE8434}" dt="2020-08-28T00:46:43.989" v="4397" actId="164"/>
          <ac:cxnSpMkLst>
            <pc:docMk/>
            <pc:sldMk cId="2210911204" sldId="1104"/>
            <ac:cxnSpMk id="21" creationId="{D29E2BD7-B20E-40E0-B415-7E3460F523B0}"/>
          </ac:cxnSpMkLst>
        </pc:cxnChg>
        <pc:cxnChg chg="add mod">
          <ac:chgData name="Danielle Detering" userId="385b7343-7e51-4167-b40a-3bc9ed8e0e06" providerId="ADAL" clId="{7F94FFFF-872C-4749-9B2F-ED0DB6FE8434}" dt="2020-08-28T00:46:43.989" v="4397" actId="164"/>
          <ac:cxnSpMkLst>
            <pc:docMk/>
            <pc:sldMk cId="2210911204" sldId="1104"/>
            <ac:cxnSpMk id="22" creationId="{D214F8CB-C5FF-421B-A9F3-95C3ABC94ED5}"/>
          </ac:cxnSpMkLst>
        </pc:cxnChg>
        <pc:cxnChg chg="add mod">
          <ac:chgData name="Danielle Detering" userId="385b7343-7e51-4167-b40a-3bc9ed8e0e06" providerId="ADAL" clId="{7F94FFFF-872C-4749-9B2F-ED0DB6FE8434}" dt="2020-08-28T00:46:43.989" v="4397" actId="164"/>
          <ac:cxnSpMkLst>
            <pc:docMk/>
            <pc:sldMk cId="2210911204" sldId="1104"/>
            <ac:cxnSpMk id="23" creationId="{541CD45B-F844-4DC3-8588-EA8593BA9E23}"/>
          </ac:cxnSpMkLst>
        </pc:cxnChg>
        <pc:cxnChg chg="add mod">
          <ac:chgData name="Danielle Detering" userId="385b7343-7e51-4167-b40a-3bc9ed8e0e06" providerId="ADAL" clId="{7F94FFFF-872C-4749-9B2F-ED0DB6FE8434}" dt="2020-08-28T00:46:43.989" v="4397" actId="164"/>
          <ac:cxnSpMkLst>
            <pc:docMk/>
            <pc:sldMk cId="2210911204" sldId="1104"/>
            <ac:cxnSpMk id="24" creationId="{63787FAE-8E53-441C-8A49-ABF2F9E3F15F}"/>
          </ac:cxnSpMkLst>
        </pc:cxnChg>
        <pc:cxnChg chg="add mod">
          <ac:chgData name="Danielle Detering" userId="385b7343-7e51-4167-b40a-3bc9ed8e0e06" providerId="ADAL" clId="{7F94FFFF-872C-4749-9B2F-ED0DB6FE8434}" dt="2020-08-28T00:46:43.989" v="4397" actId="164"/>
          <ac:cxnSpMkLst>
            <pc:docMk/>
            <pc:sldMk cId="2210911204" sldId="1104"/>
            <ac:cxnSpMk id="25" creationId="{9C6A8B92-E87C-488B-968D-A33D9F41B30A}"/>
          </ac:cxnSpMkLst>
        </pc:cxnChg>
        <pc:cxnChg chg="add mod">
          <ac:chgData name="Danielle Detering" userId="385b7343-7e51-4167-b40a-3bc9ed8e0e06" providerId="ADAL" clId="{7F94FFFF-872C-4749-9B2F-ED0DB6FE8434}" dt="2020-08-28T00:46:43.989" v="4397" actId="164"/>
          <ac:cxnSpMkLst>
            <pc:docMk/>
            <pc:sldMk cId="2210911204" sldId="1104"/>
            <ac:cxnSpMk id="35" creationId="{501010F9-6752-4733-9DF8-78BFDC718E5A}"/>
          </ac:cxnSpMkLst>
        </pc:cxnChg>
        <pc:cxnChg chg="add mod">
          <ac:chgData name="Danielle Detering" userId="385b7343-7e51-4167-b40a-3bc9ed8e0e06" providerId="ADAL" clId="{7F94FFFF-872C-4749-9B2F-ED0DB6FE8434}" dt="2020-08-28T00:46:43.989" v="4397" actId="164"/>
          <ac:cxnSpMkLst>
            <pc:docMk/>
            <pc:sldMk cId="2210911204" sldId="1104"/>
            <ac:cxnSpMk id="36" creationId="{06E5DF44-5322-4463-ADDA-B91895D5556D}"/>
          </ac:cxnSpMkLst>
        </pc:cxnChg>
        <pc:cxnChg chg="add mod">
          <ac:chgData name="Danielle Detering" userId="385b7343-7e51-4167-b40a-3bc9ed8e0e06" providerId="ADAL" clId="{7F94FFFF-872C-4749-9B2F-ED0DB6FE8434}" dt="2020-08-28T00:46:43.989" v="4397" actId="164"/>
          <ac:cxnSpMkLst>
            <pc:docMk/>
            <pc:sldMk cId="2210911204" sldId="1104"/>
            <ac:cxnSpMk id="37" creationId="{59600A66-D060-406C-9054-30E091AE6FD7}"/>
          </ac:cxnSpMkLst>
        </pc:cxnChg>
        <pc:cxnChg chg="add mod">
          <ac:chgData name="Danielle Detering" userId="385b7343-7e51-4167-b40a-3bc9ed8e0e06" providerId="ADAL" clId="{7F94FFFF-872C-4749-9B2F-ED0DB6FE8434}" dt="2020-08-28T00:46:43.989" v="4397" actId="164"/>
          <ac:cxnSpMkLst>
            <pc:docMk/>
            <pc:sldMk cId="2210911204" sldId="1104"/>
            <ac:cxnSpMk id="38" creationId="{59AEDB9E-1DDD-489E-81AE-F162976C86A1}"/>
          </ac:cxnSpMkLst>
        </pc:cxnChg>
        <pc:cxnChg chg="add mod">
          <ac:chgData name="Danielle Detering" userId="385b7343-7e51-4167-b40a-3bc9ed8e0e06" providerId="ADAL" clId="{7F94FFFF-872C-4749-9B2F-ED0DB6FE8434}" dt="2020-08-28T00:46:43.989" v="4397" actId="164"/>
          <ac:cxnSpMkLst>
            <pc:docMk/>
            <pc:sldMk cId="2210911204" sldId="1104"/>
            <ac:cxnSpMk id="39" creationId="{E8CA567E-2E96-4978-95C5-581E8B1FC5D3}"/>
          </ac:cxnSpMkLst>
        </pc:cxnChg>
        <pc:cxnChg chg="add mod">
          <ac:chgData name="Danielle Detering" userId="385b7343-7e51-4167-b40a-3bc9ed8e0e06" providerId="ADAL" clId="{7F94FFFF-872C-4749-9B2F-ED0DB6FE8434}" dt="2020-08-28T00:46:43.989" v="4397" actId="164"/>
          <ac:cxnSpMkLst>
            <pc:docMk/>
            <pc:sldMk cId="2210911204" sldId="1104"/>
            <ac:cxnSpMk id="40" creationId="{0369BA83-F167-4394-9CB6-265A6EA3193F}"/>
          </ac:cxnSpMkLst>
        </pc:cxnChg>
        <pc:cxnChg chg="add del mod">
          <ac:chgData name="Danielle Detering" userId="385b7343-7e51-4167-b40a-3bc9ed8e0e06" providerId="ADAL" clId="{7F94FFFF-872C-4749-9B2F-ED0DB6FE8434}" dt="2020-08-28T00:43:58.342" v="4364" actId="478"/>
          <ac:cxnSpMkLst>
            <pc:docMk/>
            <pc:sldMk cId="2210911204" sldId="1104"/>
            <ac:cxnSpMk id="41" creationId="{ADCC1655-3209-4810-9D19-007480362380}"/>
          </ac:cxnSpMkLst>
        </pc:cxnChg>
        <pc:cxnChg chg="add del mod">
          <ac:chgData name="Danielle Detering" userId="385b7343-7e51-4167-b40a-3bc9ed8e0e06" providerId="ADAL" clId="{7F94FFFF-872C-4749-9B2F-ED0DB6FE8434}" dt="2020-08-28T00:43:58.342" v="4364" actId="478"/>
          <ac:cxnSpMkLst>
            <pc:docMk/>
            <pc:sldMk cId="2210911204" sldId="1104"/>
            <ac:cxnSpMk id="42" creationId="{295C9A4D-9A43-4266-AC62-EDB79C3E9ECF}"/>
          </ac:cxnSpMkLst>
        </pc:cxnChg>
        <pc:cxnChg chg="add del mod">
          <ac:chgData name="Danielle Detering" userId="385b7343-7e51-4167-b40a-3bc9ed8e0e06" providerId="ADAL" clId="{7F94FFFF-872C-4749-9B2F-ED0DB6FE8434}" dt="2020-08-28T00:43:35.701" v="4360" actId="478"/>
          <ac:cxnSpMkLst>
            <pc:docMk/>
            <pc:sldMk cId="2210911204" sldId="1104"/>
            <ac:cxnSpMk id="43" creationId="{4F0035A6-DAE0-475F-B233-6F43E19B3236}"/>
          </ac:cxnSpMkLst>
        </pc:cxnChg>
        <pc:cxnChg chg="add del mod">
          <ac:chgData name="Danielle Detering" userId="385b7343-7e51-4167-b40a-3bc9ed8e0e06" providerId="ADAL" clId="{7F94FFFF-872C-4749-9B2F-ED0DB6FE8434}" dt="2020-08-28T00:43:58.342" v="4364" actId="478"/>
          <ac:cxnSpMkLst>
            <pc:docMk/>
            <pc:sldMk cId="2210911204" sldId="1104"/>
            <ac:cxnSpMk id="44" creationId="{35875555-CCD8-4E89-873B-F76702CA54E1}"/>
          </ac:cxnSpMkLst>
        </pc:cxnChg>
        <pc:cxnChg chg="add del mod">
          <ac:chgData name="Danielle Detering" userId="385b7343-7e51-4167-b40a-3bc9ed8e0e06" providerId="ADAL" clId="{7F94FFFF-872C-4749-9B2F-ED0DB6FE8434}" dt="2020-08-28T00:43:58.342" v="4364" actId="478"/>
          <ac:cxnSpMkLst>
            <pc:docMk/>
            <pc:sldMk cId="2210911204" sldId="1104"/>
            <ac:cxnSpMk id="45" creationId="{0B9F7EFD-B174-441F-8D52-5E59891420D8}"/>
          </ac:cxnSpMkLst>
        </pc:cxnChg>
        <pc:cxnChg chg="add del mod">
          <ac:chgData name="Danielle Detering" userId="385b7343-7e51-4167-b40a-3bc9ed8e0e06" providerId="ADAL" clId="{7F94FFFF-872C-4749-9B2F-ED0DB6FE8434}" dt="2020-08-28T00:43:35.701" v="4360" actId="478"/>
          <ac:cxnSpMkLst>
            <pc:docMk/>
            <pc:sldMk cId="2210911204" sldId="1104"/>
            <ac:cxnSpMk id="46" creationId="{7B78AF13-509F-4BD1-B3FC-5215BE114DF6}"/>
          </ac:cxnSpMkLst>
        </pc:cxnChg>
        <pc:cxnChg chg="add del mod">
          <ac:chgData name="Danielle Detering" userId="385b7343-7e51-4167-b40a-3bc9ed8e0e06" providerId="ADAL" clId="{7F94FFFF-872C-4749-9B2F-ED0DB6FE8434}" dt="2020-08-28T00:43:58.342" v="4364" actId="478"/>
          <ac:cxnSpMkLst>
            <pc:docMk/>
            <pc:sldMk cId="2210911204" sldId="1104"/>
            <ac:cxnSpMk id="47" creationId="{FB82A584-FC53-4F1A-99E1-2356F9C3085D}"/>
          </ac:cxnSpMkLst>
        </pc:cxnChg>
        <pc:cxnChg chg="add del mod">
          <ac:chgData name="Danielle Detering" userId="385b7343-7e51-4167-b40a-3bc9ed8e0e06" providerId="ADAL" clId="{7F94FFFF-872C-4749-9B2F-ED0DB6FE8434}" dt="2020-08-28T00:43:58.342" v="4364" actId="478"/>
          <ac:cxnSpMkLst>
            <pc:docMk/>
            <pc:sldMk cId="2210911204" sldId="1104"/>
            <ac:cxnSpMk id="48" creationId="{DC68364A-7DB8-4E87-9439-840382F3A4D8}"/>
          </ac:cxnSpMkLst>
        </pc:cxnChg>
        <pc:cxnChg chg="add del mod">
          <ac:chgData name="Danielle Detering" userId="385b7343-7e51-4167-b40a-3bc9ed8e0e06" providerId="ADAL" clId="{7F94FFFF-872C-4749-9B2F-ED0DB6FE8434}" dt="2020-08-28T00:43:35.701" v="4360" actId="478"/>
          <ac:cxnSpMkLst>
            <pc:docMk/>
            <pc:sldMk cId="2210911204" sldId="1104"/>
            <ac:cxnSpMk id="49" creationId="{BFBC3D30-F25D-4FCD-BB55-0C6C28CCA124}"/>
          </ac:cxnSpMkLst>
        </pc:cxnChg>
        <pc:cxnChg chg="add del mod">
          <ac:chgData name="Danielle Detering" userId="385b7343-7e51-4167-b40a-3bc9ed8e0e06" providerId="ADAL" clId="{7F94FFFF-872C-4749-9B2F-ED0DB6FE8434}" dt="2020-08-28T00:43:58.342" v="4364" actId="478"/>
          <ac:cxnSpMkLst>
            <pc:docMk/>
            <pc:sldMk cId="2210911204" sldId="1104"/>
            <ac:cxnSpMk id="50" creationId="{99C7E149-080C-4BFA-BA08-175D88D7781E}"/>
          </ac:cxnSpMkLst>
        </pc:cxnChg>
        <pc:cxnChg chg="add del mod">
          <ac:chgData name="Danielle Detering" userId="385b7343-7e51-4167-b40a-3bc9ed8e0e06" providerId="ADAL" clId="{7F94FFFF-872C-4749-9B2F-ED0DB6FE8434}" dt="2020-08-28T00:43:58.342" v="4364" actId="478"/>
          <ac:cxnSpMkLst>
            <pc:docMk/>
            <pc:sldMk cId="2210911204" sldId="1104"/>
            <ac:cxnSpMk id="51" creationId="{B222C28B-AA9A-456B-B17C-F745D9EB2C3B}"/>
          </ac:cxnSpMkLst>
        </pc:cxnChg>
        <pc:cxnChg chg="add del mod">
          <ac:chgData name="Danielle Detering" userId="385b7343-7e51-4167-b40a-3bc9ed8e0e06" providerId="ADAL" clId="{7F94FFFF-872C-4749-9B2F-ED0DB6FE8434}" dt="2020-08-28T00:43:35.701" v="4360" actId="478"/>
          <ac:cxnSpMkLst>
            <pc:docMk/>
            <pc:sldMk cId="2210911204" sldId="1104"/>
            <ac:cxnSpMk id="52" creationId="{8F84056E-24BD-46BE-BC8D-E86FF7CB8B86}"/>
          </ac:cxnSpMkLst>
        </pc:cxnChg>
        <pc:cxnChg chg="add del mod">
          <ac:chgData name="Danielle Detering" userId="385b7343-7e51-4167-b40a-3bc9ed8e0e06" providerId="ADAL" clId="{7F94FFFF-872C-4749-9B2F-ED0DB6FE8434}" dt="2020-08-28T00:43:58.342" v="4364" actId="478"/>
          <ac:cxnSpMkLst>
            <pc:docMk/>
            <pc:sldMk cId="2210911204" sldId="1104"/>
            <ac:cxnSpMk id="53" creationId="{B3C055F3-22D1-4FD2-820F-7F7B329FEF95}"/>
          </ac:cxnSpMkLst>
        </pc:cxnChg>
        <pc:cxnChg chg="add del mod">
          <ac:chgData name="Danielle Detering" userId="385b7343-7e51-4167-b40a-3bc9ed8e0e06" providerId="ADAL" clId="{7F94FFFF-872C-4749-9B2F-ED0DB6FE8434}" dt="2020-08-28T00:43:58.342" v="4364" actId="478"/>
          <ac:cxnSpMkLst>
            <pc:docMk/>
            <pc:sldMk cId="2210911204" sldId="1104"/>
            <ac:cxnSpMk id="54" creationId="{CA8E3769-A84F-414C-A4F0-753B857D461C}"/>
          </ac:cxnSpMkLst>
        </pc:cxnChg>
        <pc:cxnChg chg="add del mod">
          <ac:chgData name="Danielle Detering" userId="385b7343-7e51-4167-b40a-3bc9ed8e0e06" providerId="ADAL" clId="{7F94FFFF-872C-4749-9B2F-ED0DB6FE8434}" dt="2020-08-28T00:43:35.701" v="4360" actId="478"/>
          <ac:cxnSpMkLst>
            <pc:docMk/>
            <pc:sldMk cId="2210911204" sldId="1104"/>
            <ac:cxnSpMk id="55" creationId="{BE3E2F42-6197-4E85-B422-018C80F30615}"/>
          </ac:cxnSpMkLst>
        </pc:cxnChg>
        <pc:cxnChg chg="add del mod">
          <ac:chgData name="Danielle Detering" userId="385b7343-7e51-4167-b40a-3bc9ed8e0e06" providerId="ADAL" clId="{7F94FFFF-872C-4749-9B2F-ED0DB6FE8434}" dt="2020-08-28T00:43:58.342" v="4364" actId="478"/>
          <ac:cxnSpMkLst>
            <pc:docMk/>
            <pc:sldMk cId="2210911204" sldId="1104"/>
            <ac:cxnSpMk id="56" creationId="{7B8AADE0-F174-4C84-8CCB-56E210DEF745}"/>
          </ac:cxnSpMkLst>
        </pc:cxnChg>
        <pc:cxnChg chg="add del mod">
          <ac:chgData name="Danielle Detering" userId="385b7343-7e51-4167-b40a-3bc9ed8e0e06" providerId="ADAL" clId="{7F94FFFF-872C-4749-9B2F-ED0DB6FE8434}" dt="2020-08-28T00:43:58.342" v="4364" actId="478"/>
          <ac:cxnSpMkLst>
            <pc:docMk/>
            <pc:sldMk cId="2210911204" sldId="1104"/>
            <ac:cxnSpMk id="57" creationId="{3B2D1461-231C-4EED-9A8B-3942D61705BE}"/>
          </ac:cxnSpMkLst>
        </pc:cxnChg>
        <pc:cxnChg chg="add del mod">
          <ac:chgData name="Danielle Detering" userId="385b7343-7e51-4167-b40a-3bc9ed8e0e06" providerId="ADAL" clId="{7F94FFFF-872C-4749-9B2F-ED0DB6FE8434}" dt="2020-08-28T00:43:35.701" v="4360" actId="478"/>
          <ac:cxnSpMkLst>
            <pc:docMk/>
            <pc:sldMk cId="2210911204" sldId="1104"/>
            <ac:cxnSpMk id="58" creationId="{BDE443B7-90B6-46CD-87D9-8CAE371C46D7}"/>
          </ac:cxnSpMkLst>
        </pc:cxnChg>
        <pc:cxnChg chg="add del mod">
          <ac:chgData name="Danielle Detering" userId="385b7343-7e51-4167-b40a-3bc9ed8e0e06" providerId="ADAL" clId="{7F94FFFF-872C-4749-9B2F-ED0DB6FE8434}" dt="2020-08-28T00:43:58.342" v="4364" actId="478"/>
          <ac:cxnSpMkLst>
            <pc:docMk/>
            <pc:sldMk cId="2210911204" sldId="1104"/>
            <ac:cxnSpMk id="59" creationId="{B71B6CC3-D951-4F71-816D-C63C06C687A9}"/>
          </ac:cxnSpMkLst>
        </pc:cxnChg>
        <pc:cxnChg chg="add del mod">
          <ac:chgData name="Danielle Detering" userId="385b7343-7e51-4167-b40a-3bc9ed8e0e06" providerId="ADAL" clId="{7F94FFFF-872C-4749-9B2F-ED0DB6FE8434}" dt="2020-08-28T00:43:58.342" v="4364" actId="478"/>
          <ac:cxnSpMkLst>
            <pc:docMk/>
            <pc:sldMk cId="2210911204" sldId="1104"/>
            <ac:cxnSpMk id="60" creationId="{6EDEDB95-B855-4DBB-8F4F-5CD967C6BE49}"/>
          </ac:cxnSpMkLst>
        </pc:cxnChg>
        <pc:cxnChg chg="add del mod">
          <ac:chgData name="Danielle Detering" userId="385b7343-7e51-4167-b40a-3bc9ed8e0e06" providerId="ADAL" clId="{7F94FFFF-872C-4749-9B2F-ED0DB6FE8434}" dt="2020-08-28T00:43:35.701" v="4360" actId="478"/>
          <ac:cxnSpMkLst>
            <pc:docMk/>
            <pc:sldMk cId="2210911204" sldId="1104"/>
            <ac:cxnSpMk id="61" creationId="{7917EEEC-E586-46B8-ACF6-768740752BFD}"/>
          </ac:cxnSpMkLst>
        </pc:cxnChg>
        <pc:cxnChg chg="add del mod">
          <ac:chgData name="Danielle Detering" userId="385b7343-7e51-4167-b40a-3bc9ed8e0e06" providerId="ADAL" clId="{7F94FFFF-872C-4749-9B2F-ED0DB6FE8434}" dt="2020-08-28T00:43:07.937" v="4357" actId="478"/>
          <ac:cxnSpMkLst>
            <pc:docMk/>
            <pc:sldMk cId="2210911204" sldId="1104"/>
            <ac:cxnSpMk id="62" creationId="{624ECE13-8272-4000-B11D-EED97083035D}"/>
          </ac:cxnSpMkLst>
        </pc:cxnChg>
        <pc:cxnChg chg="add del mod">
          <ac:chgData name="Danielle Detering" userId="385b7343-7e51-4167-b40a-3bc9ed8e0e06" providerId="ADAL" clId="{7F94FFFF-872C-4749-9B2F-ED0DB6FE8434}" dt="2020-08-28T00:43:07.937" v="4357" actId="478"/>
          <ac:cxnSpMkLst>
            <pc:docMk/>
            <pc:sldMk cId="2210911204" sldId="1104"/>
            <ac:cxnSpMk id="63" creationId="{0AF794FF-89C1-42B6-8EFD-899EC6D713E2}"/>
          </ac:cxnSpMkLst>
        </pc:cxnChg>
        <pc:cxnChg chg="add del mod">
          <ac:chgData name="Danielle Detering" userId="385b7343-7e51-4167-b40a-3bc9ed8e0e06" providerId="ADAL" clId="{7F94FFFF-872C-4749-9B2F-ED0DB6FE8434}" dt="2020-08-28T00:43:07.937" v="4357" actId="478"/>
          <ac:cxnSpMkLst>
            <pc:docMk/>
            <pc:sldMk cId="2210911204" sldId="1104"/>
            <ac:cxnSpMk id="64" creationId="{D09CF5C9-073A-484F-A3F9-8FAED906E6CF}"/>
          </ac:cxnSpMkLst>
        </pc:cxnChg>
        <pc:cxnChg chg="add del mod">
          <ac:chgData name="Danielle Detering" userId="385b7343-7e51-4167-b40a-3bc9ed8e0e06" providerId="ADAL" clId="{7F94FFFF-872C-4749-9B2F-ED0DB6FE8434}" dt="2020-08-28T00:43:07.937" v="4357" actId="478"/>
          <ac:cxnSpMkLst>
            <pc:docMk/>
            <pc:sldMk cId="2210911204" sldId="1104"/>
            <ac:cxnSpMk id="67" creationId="{A5FE6F22-861C-4DCB-A804-FA9093DD4BC2}"/>
          </ac:cxnSpMkLst>
        </pc:cxnChg>
        <pc:cxnChg chg="add del mod">
          <ac:chgData name="Danielle Detering" userId="385b7343-7e51-4167-b40a-3bc9ed8e0e06" providerId="ADAL" clId="{7F94FFFF-872C-4749-9B2F-ED0DB6FE8434}" dt="2020-08-28T00:43:07.937" v="4357" actId="478"/>
          <ac:cxnSpMkLst>
            <pc:docMk/>
            <pc:sldMk cId="2210911204" sldId="1104"/>
            <ac:cxnSpMk id="68" creationId="{A6C48A9F-E893-4F30-851B-BDE6A5339823}"/>
          </ac:cxnSpMkLst>
        </pc:cxnChg>
        <pc:cxnChg chg="add del mod">
          <ac:chgData name="Danielle Detering" userId="385b7343-7e51-4167-b40a-3bc9ed8e0e06" providerId="ADAL" clId="{7F94FFFF-872C-4749-9B2F-ED0DB6FE8434}" dt="2020-08-28T00:43:07.937" v="4357" actId="478"/>
          <ac:cxnSpMkLst>
            <pc:docMk/>
            <pc:sldMk cId="2210911204" sldId="1104"/>
            <ac:cxnSpMk id="69" creationId="{2F17F9A5-5909-4DC7-A9AE-E08F03A04718}"/>
          </ac:cxnSpMkLst>
        </pc:cxnChg>
        <pc:cxnChg chg="add del mod">
          <ac:chgData name="Danielle Detering" userId="385b7343-7e51-4167-b40a-3bc9ed8e0e06" providerId="ADAL" clId="{7F94FFFF-872C-4749-9B2F-ED0DB6FE8434}" dt="2020-08-28T00:43:07.937" v="4357" actId="478"/>
          <ac:cxnSpMkLst>
            <pc:docMk/>
            <pc:sldMk cId="2210911204" sldId="1104"/>
            <ac:cxnSpMk id="70" creationId="{0B42592E-4056-4101-B8F6-1E5A58E44B72}"/>
          </ac:cxnSpMkLst>
        </pc:cxnChg>
        <pc:cxnChg chg="add del mod">
          <ac:chgData name="Danielle Detering" userId="385b7343-7e51-4167-b40a-3bc9ed8e0e06" providerId="ADAL" clId="{7F94FFFF-872C-4749-9B2F-ED0DB6FE8434}" dt="2020-08-28T00:43:07.937" v="4357" actId="478"/>
          <ac:cxnSpMkLst>
            <pc:docMk/>
            <pc:sldMk cId="2210911204" sldId="1104"/>
            <ac:cxnSpMk id="71" creationId="{0E67F427-DBFE-453E-9170-F6887B6F642F}"/>
          </ac:cxnSpMkLst>
        </pc:cxnChg>
        <pc:cxnChg chg="add del mod">
          <ac:chgData name="Danielle Detering" userId="385b7343-7e51-4167-b40a-3bc9ed8e0e06" providerId="ADAL" clId="{7F94FFFF-872C-4749-9B2F-ED0DB6FE8434}" dt="2020-08-28T00:43:07.937" v="4357" actId="478"/>
          <ac:cxnSpMkLst>
            <pc:docMk/>
            <pc:sldMk cId="2210911204" sldId="1104"/>
            <ac:cxnSpMk id="72" creationId="{1C243619-AD47-4D88-A78A-FA8438C45EA0}"/>
          </ac:cxnSpMkLst>
        </pc:cxnChg>
        <pc:cxnChg chg="mod">
          <ac:chgData name="Danielle Detering" userId="385b7343-7e51-4167-b40a-3bc9ed8e0e06" providerId="ADAL" clId="{7F94FFFF-872C-4749-9B2F-ED0DB6FE8434}" dt="2020-08-28T00:46:58.241" v="4401"/>
          <ac:cxnSpMkLst>
            <pc:docMk/>
            <pc:sldMk cId="2210911204" sldId="1104"/>
            <ac:cxnSpMk id="159" creationId="{6B8344CC-7A4D-4F5D-B9FE-860B54BAE12D}"/>
          </ac:cxnSpMkLst>
        </pc:cxnChg>
        <pc:cxnChg chg="mod">
          <ac:chgData name="Danielle Detering" userId="385b7343-7e51-4167-b40a-3bc9ed8e0e06" providerId="ADAL" clId="{7F94FFFF-872C-4749-9B2F-ED0DB6FE8434}" dt="2020-08-28T00:46:58.241" v="4401"/>
          <ac:cxnSpMkLst>
            <pc:docMk/>
            <pc:sldMk cId="2210911204" sldId="1104"/>
            <ac:cxnSpMk id="160" creationId="{60A6326B-962A-4F25-9541-99B8EDCC898B}"/>
          </ac:cxnSpMkLst>
        </pc:cxnChg>
        <pc:cxnChg chg="mod">
          <ac:chgData name="Danielle Detering" userId="385b7343-7e51-4167-b40a-3bc9ed8e0e06" providerId="ADAL" clId="{7F94FFFF-872C-4749-9B2F-ED0DB6FE8434}" dt="2020-08-28T00:46:58.241" v="4401"/>
          <ac:cxnSpMkLst>
            <pc:docMk/>
            <pc:sldMk cId="2210911204" sldId="1104"/>
            <ac:cxnSpMk id="161" creationId="{078D4275-6AD5-4078-B0DA-A9324018AA85}"/>
          </ac:cxnSpMkLst>
        </pc:cxnChg>
        <pc:cxnChg chg="mod">
          <ac:chgData name="Danielle Detering" userId="385b7343-7e51-4167-b40a-3bc9ed8e0e06" providerId="ADAL" clId="{7F94FFFF-872C-4749-9B2F-ED0DB6FE8434}" dt="2020-08-28T00:46:58.241" v="4401"/>
          <ac:cxnSpMkLst>
            <pc:docMk/>
            <pc:sldMk cId="2210911204" sldId="1104"/>
            <ac:cxnSpMk id="162" creationId="{2A409480-EED6-4D80-85EE-B82A238F040B}"/>
          </ac:cxnSpMkLst>
        </pc:cxnChg>
        <pc:cxnChg chg="mod">
          <ac:chgData name="Danielle Detering" userId="385b7343-7e51-4167-b40a-3bc9ed8e0e06" providerId="ADAL" clId="{7F94FFFF-872C-4749-9B2F-ED0DB6FE8434}" dt="2020-08-28T00:46:58.241" v="4401"/>
          <ac:cxnSpMkLst>
            <pc:docMk/>
            <pc:sldMk cId="2210911204" sldId="1104"/>
            <ac:cxnSpMk id="163" creationId="{09E59736-4D93-4196-AD38-614019C3EEF0}"/>
          </ac:cxnSpMkLst>
        </pc:cxnChg>
        <pc:cxnChg chg="mod">
          <ac:chgData name="Danielle Detering" userId="385b7343-7e51-4167-b40a-3bc9ed8e0e06" providerId="ADAL" clId="{7F94FFFF-872C-4749-9B2F-ED0DB6FE8434}" dt="2020-08-28T00:46:58.241" v="4401"/>
          <ac:cxnSpMkLst>
            <pc:docMk/>
            <pc:sldMk cId="2210911204" sldId="1104"/>
            <ac:cxnSpMk id="164" creationId="{47CB3E73-5B97-46A5-966A-8A0FAE65DE2E}"/>
          </ac:cxnSpMkLst>
        </pc:cxnChg>
        <pc:cxnChg chg="mod">
          <ac:chgData name="Danielle Detering" userId="385b7343-7e51-4167-b40a-3bc9ed8e0e06" providerId="ADAL" clId="{7F94FFFF-872C-4749-9B2F-ED0DB6FE8434}" dt="2020-08-28T00:46:58.241" v="4401"/>
          <ac:cxnSpMkLst>
            <pc:docMk/>
            <pc:sldMk cId="2210911204" sldId="1104"/>
            <ac:cxnSpMk id="165" creationId="{6C9ED632-D9ED-4A25-BA34-9778E8BA36DD}"/>
          </ac:cxnSpMkLst>
        </pc:cxnChg>
        <pc:cxnChg chg="mod">
          <ac:chgData name="Danielle Detering" userId="385b7343-7e51-4167-b40a-3bc9ed8e0e06" providerId="ADAL" clId="{7F94FFFF-872C-4749-9B2F-ED0DB6FE8434}" dt="2020-08-28T00:46:58.241" v="4401"/>
          <ac:cxnSpMkLst>
            <pc:docMk/>
            <pc:sldMk cId="2210911204" sldId="1104"/>
            <ac:cxnSpMk id="166" creationId="{BD6D828C-5CF1-43FE-899D-2D489CEFAC91}"/>
          </ac:cxnSpMkLst>
        </pc:cxnChg>
        <pc:cxnChg chg="mod">
          <ac:chgData name="Danielle Detering" userId="385b7343-7e51-4167-b40a-3bc9ed8e0e06" providerId="ADAL" clId="{7F94FFFF-872C-4749-9B2F-ED0DB6FE8434}" dt="2020-08-28T00:46:58.241" v="4401"/>
          <ac:cxnSpMkLst>
            <pc:docMk/>
            <pc:sldMk cId="2210911204" sldId="1104"/>
            <ac:cxnSpMk id="167" creationId="{4789863D-9001-47E6-91A8-F8E31842286C}"/>
          </ac:cxnSpMkLst>
        </pc:cxnChg>
        <pc:cxnChg chg="mod">
          <ac:chgData name="Danielle Detering" userId="385b7343-7e51-4167-b40a-3bc9ed8e0e06" providerId="ADAL" clId="{7F94FFFF-872C-4749-9B2F-ED0DB6FE8434}" dt="2020-08-28T00:46:58.241" v="4401"/>
          <ac:cxnSpMkLst>
            <pc:docMk/>
            <pc:sldMk cId="2210911204" sldId="1104"/>
            <ac:cxnSpMk id="168" creationId="{1DE64214-72F9-4982-A28F-CFB91EC8172E}"/>
          </ac:cxnSpMkLst>
        </pc:cxnChg>
        <pc:cxnChg chg="mod">
          <ac:chgData name="Danielle Detering" userId="385b7343-7e51-4167-b40a-3bc9ed8e0e06" providerId="ADAL" clId="{7F94FFFF-872C-4749-9B2F-ED0DB6FE8434}" dt="2020-08-28T00:46:58.241" v="4401"/>
          <ac:cxnSpMkLst>
            <pc:docMk/>
            <pc:sldMk cId="2210911204" sldId="1104"/>
            <ac:cxnSpMk id="169" creationId="{CFB9158E-5DB9-4B86-AC49-1FFFA5BBA35A}"/>
          </ac:cxnSpMkLst>
        </pc:cxnChg>
        <pc:cxnChg chg="mod">
          <ac:chgData name="Danielle Detering" userId="385b7343-7e51-4167-b40a-3bc9ed8e0e06" providerId="ADAL" clId="{7F94FFFF-872C-4749-9B2F-ED0DB6FE8434}" dt="2020-08-28T00:46:58.241" v="4401"/>
          <ac:cxnSpMkLst>
            <pc:docMk/>
            <pc:sldMk cId="2210911204" sldId="1104"/>
            <ac:cxnSpMk id="170" creationId="{53EBDD5F-E328-42C9-806E-53E91570305F}"/>
          </ac:cxnSpMkLst>
        </pc:cxnChg>
        <pc:cxnChg chg="mod">
          <ac:chgData name="Danielle Detering" userId="385b7343-7e51-4167-b40a-3bc9ed8e0e06" providerId="ADAL" clId="{7F94FFFF-872C-4749-9B2F-ED0DB6FE8434}" dt="2020-08-28T00:46:58.241" v="4401"/>
          <ac:cxnSpMkLst>
            <pc:docMk/>
            <pc:sldMk cId="2210911204" sldId="1104"/>
            <ac:cxnSpMk id="173" creationId="{15F5FFF1-EBCF-4FE8-A8D3-F014CA7F5661}"/>
          </ac:cxnSpMkLst>
        </pc:cxnChg>
        <pc:cxnChg chg="mod">
          <ac:chgData name="Danielle Detering" userId="385b7343-7e51-4167-b40a-3bc9ed8e0e06" providerId="ADAL" clId="{7F94FFFF-872C-4749-9B2F-ED0DB6FE8434}" dt="2020-08-28T00:46:58.241" v="4401"/>
          <ac:cxnSpMkLst>
            <pc:docMk/>
            <pc:sldMk cId="2210911204" sldId="1104"/>
            <ac:cxnSpMk id="174" creationId="{426FD561-8821-423E-A47E-75946D8EFE90}"/>
          </ac:cxnSpMkLst>
        </pc:cxnChg>
        <pc:cxnChg chg="mod">
          <ac:chgData name="Danielle Detering" userId="385b7343-7e51-4167-b40a-3bc9ed8e0e06" providerId="ADAL" clId="{7F94FFFF-872C-4749-9B2F-ED0DB6FE8434}" dt="2020-08-28T00:46:58.241" v="4401"/>
          <ac:cxnSpMkLst>
            <pc:docMk/>
            <pc:sldMk cId="2210911204" sldId="1104"/>
            <ac:cxnSpMk id="175" creationId="{F435C373-79D3-495C-B439-52F0FA3015C7}"/>
          </ac:cxnSpMkLst>
        </pc:cxnChg>
        <pc:cxnChg chg="mod">
          <ac:chgData name="Danielle Detering" userId="385b7343-7e51-4167-b40a-3bc9ed8e0e06" providerId="ADAL" clId="{7F94FFFF-872C-4749-9B2F-ED0DB6FE8434}" dt="2020-08-28T00:46:58.241" v="4401"/>
          <ac:cxnSpMkLst>
            <pc:docMk/>
            <pc:sldMk cId="2210911204" sldId="1104"/>
            <ac:cxnSpMk id="176" creationId="{8296A09B-C2C6-4EAE-9E74-116D42B5BBD9}"/>
          </ac:cxnSpMkLst>
        </pc:cxnChg>
        <pc:cxnChg chg="mod">
          <ac:chgData name="Danielle Detering" userId="385b7343-7e51-4167-b40a-3bc9ed8e0e06" providerId="ADAL" clId="{7F94FFFF-872C-4749-9B2F-ED0DB6FE8434}" dt="2020-08-28T00:46:58.241" v="4401"/>
          <ac:cxnSpMkLst>
            <pc:docMk/>
            <pc:sldMk cId="2210911204" sldId="1104"/>
            <ac:cxnSpMk id="177" creationId="{18EFD6C9-51BB-417D-8A51-70B01F579646}"/>
          </ac:cxnSpMkLst>
        </pc:cxnChg>
        <pc:cxnChg chg="mod">
          <ac:chgData name="Danielle Detering" userId="385b7343-7e51-4167-b40a-3bc9ed8e0e06" providerId="ADAL" clId="{7F94FFFF-872C-4749-9B2F-ED0DB6FE8434}" dt="2020-08-28T00:46:58.241" v="4401"/>
          <ac:cxnSpMkLst>
            <pc:docMk/>
            <pc:sldMk cId="2210911204" sldId="1104"/>
            <ac:cxnSpMk id="178" creationId="{ABB4DC26-97B1-4388-A784-2E0BD4835DFD}"/>
          </ac:cxnSpMkLst>
        </pc:cxnChg>
        <pc:cxnChg chg="mod">
          <ac:chgData name="Danielle Detering" userId="385b7343-7e51-4167-b40a-3bc9ed8e0e06" providerId="ADAL" clId="{7F94FFFF-872C-4749-9B2F-ED0DB6FE8434}" dt="2020-08-28T00:47:07.936" v="4403"/>
          <ac:cxnSpMkLst>
            <pc:docMk/>
            <pc:sldMk cId="2210911204" sldId="1104"/>
            <ac:cxnSpMk id="187" creationId="{9648A9DF-A5EB-483C-BA2B-D6F201D7FC7A}"/>
          </ac:cxnSpMkLst>
        </pc:cxnChg>
        <pc:cxnChg chg="mod">
          <ac:chgData name="Danielle Detering" userId="385b7343-7e51-4167-b40a-3bc9ed8e0e06" providerId="ADAL" clId="{7F94FFFF-872C-4749-9B2F-ED0DB6FE8434}" dt="2020-08-28T00:47:07.936" v="4403"/>
          <ac:cxnSpMkLst>
            <pc:docMk/>
            <pc:sldMk cId="2210911204" sldId="1104"/>
            <ac:cxnSpMk id="188" creationId="{B6AD34CF-5DBB-47A8-A4FA-67E68B4D208F}"/>
          </ac:cxnSpMkLst>
        </pc:cxnChg>
        <pc:cxnChg chg="mod">
          <ac:chgData name="Danielle Detering" userId="385b7343-7e51-4167-b40a-3bc9ed8e0e06" providerId="ADAL" clId="{7F94FFFF-872C-4749-9B2F-ED0DB6FE8434}" dt="2020-08-28T00:47:07.936" v="4403"/>
          <ac:cxnSpMkLst>
            <pc:docMk/>
            <pc:sldMk cId="2210911204" sldId="1104"/>
            <ac:cxnSpMk id="189" creationId="{BBB8B1EE-7A54-43BB-BA07-6E52A1712F98}"/>
          </ac:cxnSpMkLst>
        </pc:cxnChg>
        <pc:cxnChg chg="mod">
          <ac:chgData name="Danielle Detering" userId="385b7343-7e51-4167-b40a-3bc9ed8e0e06" providerId="ADAL" clId="{7F94FFFF-872C-4749-9B2F-ED0DB6FE8434}" dt="2020-08-28T00:47:07.936" v="4403"/>
          <ac:cxnSpMkLst>
            <pc:docMk/>
            <pc:sldMk cId="2210911204" sldId="1104"/>
            <ac:cxnSpMk id="190" creationId="{F08AF87C-5E5F-47EE-9CB0-80ADAC9F14B3}"/>
          </ac:cxnSpMkLst>
        </pc:cxnChg>
        <pc:cxnChg chg="mod">
          <ac:chgData name="Danielle Detering" userId="385b7343-7e51-4167-b40a-3bc9ed8e0e06" providerId="ADAL" clId="{7F94FFFF-872C-4749-9B2F-ED0DB6FE8434}" dt="2020-08-28T00:47:07.936" v="4403"/>
          <ac:cxnSpMkLst>
            <pc:docMk/>
            <pc:sldMk cId="2210911204" sldId="1104"/>
            <ac:cxnSpMk id="191" creationId="{612A59EB-E1CF-4437-86A9-0A96AA6C95F7}"/>
          </ac:cxnSpMkLst>
        </pc:cxnChg>
        <pc:cxnChg chg="mod">
          <ac:chgData name="Danielle Detering" userId="385b7343-7e51-4167-b40a-3bc9ed8e0e06" providerId="ADAL" clId="{7F94FFFF-872C-4749-9B2F-ED0DB6FE8434}" dt="2020-08-28T00:47:07.936" v="4403"/>
          <ac:cxnSpMkLst>
            <pc:docMk/>
            <pc:sldMk cId="2210911204" sldId="1104"/>
            <ac:cxnSpMk id="192" creationId="{9FAA746E-67F5-4CB8-90C6-65A5D07D5EEF}"/>
          </ac:cxnSpMkLst>
        </pc:cxnChg>
        <pc:cxnChg chg="mod">
          <ac:chgData name="Danielle Detering" userId="385b7343-7e51-4167-b40a-3bc9ed8e0e06" providerId="ADAL" clId="{7F94FFFF-872C-4749-9B2F-ED0DB6FE8434}" dt="2020-08-28T00:47:07.936" v="4403"/>
          <ac:cxnSpMkLst>
            <pc:docMk/>
            <pc:sldMk cId="2210911204" sldId="1104"/>
            <ac:cxnSpMk id="193" creationId="{3B5C4F7A-968B-4D7B-AD90-21E56894E72D}"/>
          </ac:cxnSpMkLst>
        </pc:cxnChg>
        <pc:cxnChg chg="mod">
          <ac:chgData name="Danielle Detering" userId="385b7343-7e51-4167-b40a-3bc9ed8e0e06" providerId="ADAL" clId="{7F94FFFF-872C-4749-9B2F-ED0DB6FE8434}" dt="2020-08-28T00:47:07.936" v="4403"/>
          <ac:cxnSpMkLst>
            <pc:docMk/>
            <pc:sldMk cId="2210911204" sldId="1104"/>
            <ac:cxnSpMk id="194" creationId="{05EC14CF-A373-4AF4-9357-12E21EC6CCAE}"/>
          </ac:cxnSpMkLst>
        </pc:cxnChg>
        <pc:cxnChg chg="mod">
          <ac:chgData name="Danielle Detering" userId="385b7343-7e51-4167-b40a-3bc9ed8e0e06" providerId="ADAL" clId="{7F94FFFF-872C-4749-9B2F-ED0DB6FE8434}" dt="2020-08-28T00:47:07.936" v="4403"/>
          <ac:cxnSpMkLst>
            <pc:docMk/>
            <pc:sldMk cId="2210911204" sldId="1104"/>
            <ac:cxnSpMk id="195" creationId="{330BBE56-30CE-4236-AE33-45BEA216ECFA}"/>
          </ac:cxnSpMkLst>
        </pc:cxnChg>
        <pc:cxnChg chg="mod">
          <ac:chgData name="Danielle Detering" userId="385b7343-7e51-4167-b40a-3bc9ed8e0e06" providerId="ADAL" clId="{7F94FFFF-872C-4749-9B2F-ED0DB6FE8434}" dt="2020-08-28T00:47:07.936" v="4403"/>
          <ac:cxnSpMkLst>
            <pc:docMk/>
            <pc:sldMk cId="2210911204" sldId="1104"/>
            <ac:cxnSpMk id="196" creationId="{C929930D-F9FD-43FB-8769-16E9CA6D3627}"/>
          </ac:cxnSpMkLst>
        </pc:cxnChg>
        <pc:cxnChg chg="mod">
          <ac:chgData name="Danielle Detering" userId="385b7343-7e51-4167-b40a-3bc9ed8e0e06" providerId="ADAL" clId="{7F94FFFF-872C-4749-9B2F-ED0DB6FE8434}" dt="2020-08-28T00:47:07.936" v="4403"/>
          <ac:cxnSpMkLst>
            <pc:docMk/>
            <pc:sldMk cId="2210911204" sldId="1104"/>
            <ac:cxnSpMk id="197" creationId="{FE14E78F-7817-4E1E-8682-40D7EB226B05}"/>
          </ac:cxnSpMkLst>
        </pc:cxnChg>
        <pc:cxnChg chg="mod">
          <ac:chgData name="Danielle Detering" userId="385b7343-7e51-4167-b40a-3bc9ed8e0e06" providerId="ADAL" clId="{7F94FFFF-872C-4749-9B2F-ED0DB6FE8434}" dt="2020-08-28T00:47:07.936" v="4403"/>
          <ac:cxnSpMkLst>
            <pc:docMk/>
            <pc:sldMk cId="2210911204" sldId="1104"/>
            <ac:cxnSpMk id="198" creationId="{61435645-ED89-4A25-BBB7-3174C47C6AE3}"/>
          </ac:cxnSpMkLst>
        </pc:cxnChg>
        <pc:cxnChg chg="mod">
          <ac:chgData name="Danielle Detering" userId="385b7343-7e51-4167-b40a-3bc9ed8e0e06" providerId="ADAL" clId="{7F94FFFF-872C-4749-9B2F-ED0DB6FE8434}" dt="2020-08-28T00:47:07.936" v="4403"/>
          <ac:cxnSpMkLst>
            <pc:docMk/>
            <pc:sldMk cId="2210911204" sldId="1104"/>
            <ac:cxnSpMk id="201" creationId="{140667F3-4955-4171-8847-9BE3D4B18B41}"/>
          </ac:cxnSpMkLst>
        </pc:cxnChg>
        <pc:cxnChg chg="mod">
          <ac:chgData name="Danielle Detering" userId="385b7343-7e51-4167-b40a-3bc9ed8e0e06" providerId="ADAL" clId="{7F94FFFF-872C-4749-9B2F-ED0DB6FE8434}" dt="2020-08-28T00:47:07.936" v="4403"/>
          <ac:cxnSpMkLst>
            <pc:docMk/>
            <pc:sldMk cId="2210911204" sldId="1104"/>
            <ac:cxnSpMk id="202" creationId="{E63EB3E2-2225-4FB1-96DF-F885036AE58A}"/>
          </ac:cxnSpMkLst>
        </pc:cxnChg>
        <pc:cxnChg chg="mod">
          <ac:chgData name="Danielle Detering" userId="385b7343-7e51-4167-b40a-3bc9ed8e0e06" providerId="ADAL" clId="{7F94FFFF-872C-4749-9B2F-ED0DB6FE8434}" dt="2020-08-28T00:47:07.936" v="4403"/>
          <ac:cxnSpMkLst>
            <pc:docMk/>
            <pc:sldMk cId="2210911204" sldId="1104"/>
            <ac:cxnSpMk id="203" creationId="{0E19B1CE-B68A-4CE9-B894-DFB8B030CFC4}"/>
          </ac:cxnSpMkLst>
        </pc:cxnChg>
        <pc:cxnChg chg="mod">
          <ac:chgData name="Danielle Detering" userId="385b7343-7e51-4167-b40a-3bc9ed8e0e06" providerId="ADAL" clId="{7F94FFFF-872C-4749-9B2F-ED0DB6FE8434}" dt="2020-08-28T00:47:07.936" v="4403"/>
          <ac:cxnSpMkLst>
            <pc:docMk/>
            <pc:sldMk cId="2210911204" sldId="1104"/>
            <ac:cxnSpMk id="204" creationId="{FBAA0B36-4278-4991-AE6C-79E55A4283E1}"/>
          </ac:cxnSpMkLst>
        </pc:cxnChg>
        <pc:cxnChg chg="mod">
          <ac:chgData name="Danielle Detering" userId="385b7343-7e51-4167-b40a-3bc9ed8e0e06" providerId="ADAL" clId="{7F94FFFF-872C-4749-9B2F-ED0DB6FE8434}" dt="2020-08-28T00:47:07.936" v="4403"/>
          <ac:cxnSpMkLst>
            <pc:docMk/>
            <pc:sldMk cId="2210911204" sldId="1104"/>
            <ac:cxnSpMk id="205" creationId="{DDEB3D73-D149-4CC6-AAF0-FF522F7781ED}"/>
          </ac:cxnSpMkLst>
        </pc:cxnChg>
        <pc:cxnChg chg="mod">
          <ac:chgData name="Danielle Detering" userId="385b7343-7e51-4167-b40a-3bc9ed8e0e06" providerId="ADAL" clId="{7F94FFFF-872C-4749-9B2F-ED0DB6FE8434}" dt="2020-08-28T00:47:07.936" v="4403"/>
          <ac:cxnSpMkLst>
            <pc:docMk/>
            <pc:sldMk cId="2210911204" sldId="1104"/>
            <ac:cxnSpMk id="206" creationId="{BDD0AD70-6706-4DBD-B10B-8327F2B895E8}"/>
          </ac:cxnSpMkLst>
        </pc:cxnChg>
      </pc:sldChg>
      <pc:sldChg chg="addSp delSp modSp mod modTransition modNotesTx">
        <pc:chgData name="Danielle Detering" userId="385b7343-7e51-4167-b40a-3bc9ed8e0e06" providerId="ADAL" clId="{7F94FFFF-872C-4749-9B2F-ED0DB6FE8434}" dt="2020-10-02T00:55:57.628" v="6359"/>
        <pc:sldMkLst>
          <pc:docMk/>
          <pc:sldMk cId="1400350033" sldId="1106"/>
        </pc:sldMkLst>
        <pc:spChg chg="mod">
          <ac:chgData name="Danielle Detering" userId="385b7343-7e51-4167-b40a-3bc9ed8e0e06" providerId="ADAL" clId="{7F94FFFF-872C-4749-9B2F-ED0DB6FE8434}" dt="2020-08-27T22:24:06.458" v="1131" actId="1076"/>
          <ac:spMkLst>
            <pc:docMk/>
            <pc:sldMk cId="1400350033" sldId="1106"/>
            <ac:spMk id="2" creationId="{13DDE902-0C6D-8D45-962E-302ABDE4FDA4}"/>
          </ac:spMkLst>
        </pc:spChg>
        <pc:spChg chg="add del mod">
          <ac:chgData name="Danielle Detering" userId="385b7343-7e51-4167-b40a-3bc9ed8e0e06" providerId="ADAL" clId="{7F94FFFF-872C-4749-9B2F-ED0DB6FE8434}" dt="2020-08-27T22:47:26.778" v="1564" actId="478"/>
          <ac:spMkLst>
            <pc:docMk/>
            <pc:sldMk cId="1400350033" sldId="1106"/>
            <ac:spMk id="16" creationId="{2DED7CC2-F67C-4EDE-A3D2-E9AEBD62CCA2}"/>
          </ac:spMkLst>
        </pc:spChg>
        <pc:spChg chg="add del mod">
          <ac:chgData name="Danielle Detering" userId="385b7343-7e51-4167-b40a-3bc9ed8e0e06" providerId="ADAL" clId="{7F94FFFF-872C-4749-9B2F-ED0DB6FE8434}" dt="2020-09-04T01:45:22.547" v="6223" actId="20577"/>
          <ac:spMkLst>
            <pc:docMk/>
            <pc:sldMk cId="1400350033" sldId="1106"/>
            <ac:spMk id="18" creationId="{2C16C15D-DFFD-4D92-B5F2-7EA55A72ECDF}"/>
          </ac:spMkLst>
        </pc:spChg>
        <pc:spChg chg="add del mod">
          <ac:chgData name="Danielle Detering" userId="385b7343-7e51-4167-b40a-3bc9ed8e0e06" providerId="ADAL" clId="{7F94FFFF-872C-4749-9B2F-ED0DB6FE8434}" dt="2020-09-04T01:45:36.226" v="6237" actId="20577"/>
          <ac:spMkLst>
            <pc:docMk/>
            <pc:sldMk cId="1400350033" sldId="1106"/>
            <ac:spMk id="20" creationId="{8E81F19F-FD95-4D6C-B228-454C93557D41}"/>
          </ac:spMkLst>
        </pc:spChg>
        <pc:graphicFrameChg chg="add del mod modGraphic">
          <ac:chgData name="Danielle Detering" userId="385b7343-7e51-4167-b40a-3bc9ed8e0e06" providerId="ADAL" clId="{7F94FFFF-872C-4749-9B2F-ED0DB6FE8434}" dt="2020-09-04T01:45:02.343" v="6214" actId="1076"/>
          <ac:graphicFrameMkLst>
            <pc:docMk/>
            <pc:sldMk cId="1400350033" sldId="1106"/>
            <ac:graphicFrameMk id="22" creationId="{8A4D0E2A-78D5-4A84-B0F0-B0CD1CC3D0D2}"/>
          </ac:graphicFrameMkLst>
        </pc:graphicFrameChg>
        <pc:graphicFrameChg chg="add del mod">
          <ac:chgData name="Danielle Detering" userId="385b7343-7e51-4167-b40a-3bc9ed8e0e06" providerId="ADAL" clId="{7F94FFFF-872C-4749-9B2F-ED0DB6FE8434}" dt="2020-08-27T22:38:47.890" v="1373" actId="478"/>
          <ac:graphicFrameMkLst>
            <pc:docMk/>
            <pc:sldMk cId="1400350033" sldId="1106"/>
            <ac:graphicFrameMk id="24" creationId="{F27F1AA6-D89D-4482-9C70-F9747A554B70}"/>
          </ac:graphicFrameMkLst>
        </pc:graphicFrameChg>
        <pc:graphicFrameChg chg="add del mod modGraphic">
          <ac:chgData name="Danielle Detering" userId="385b7343-7e51-4167-b40a-3bc9ed8e0e06" providerId="ADAL" clId="{7F94FFFF-872C-4749-9B2F-ED0DB6FE8434}" dt="2020-08-27T22:47:26.778" v="1564" actId="478"/>
          <ac:graphicFrameMkLst>
            <pc:docMk/>
            <pc:sldMk cId="1400350033" sldId="1106"/>
            <ac:graphicFrameMk id="26" creationId="{1428C12A-3CF2-46FD-BD43-F6684802E23C}"/>
          </ac:graphicFrameMkLst>
        </pc:graphicFrameChg>
        <pc:graphicFrameChg chg="add del">
          <ac:chgData name="Danielle Detering" userId="385b7343-7e51-4167-b40a-3bc9ed8e0e06" providerId="ADAL" clId="{7F94FFFF-872C-4749-9B2F-ED0DB6FE8434}" dt="2020-08-27T22:39:19.059" v="1394" actId="478"/>
          <ac:graphicFrameMkLst>
            <pc:docMk/>
            <pc:sldMk cId="1400350033" sldId="1106"/>
            <ac:graphicFrameMk id="28" creationId="{FA0BD620-094F-42BF-8914-91A0E28A54F3}"/>
          </ac:graphicFrameMkLst>
        </pc:graphicFrameChg>
        <pc:graphicFrameChg chg="add del mod modGraphic">
          <ac:chgData name="Danielle Detering" userId="385b7343-7e51-4167-b40a-3bc9ed8e0e06" providerId="ADAL" clId="{7F94FFFF-872C-4749-9B2F-ED0DB6FE8434}" dt="2020-09-04T01:45:08.752" v="6215" actId="1076"/>
          <ac:graphicFrameMkLst>
            <pc:docMk/>
            <pc:sldMk cId="1400350033" sldId="1106"/>
            <ac:graphicFrameMk id="30" creationId="{3F273CB6-769A-4FC6-8E31-1E514C7D62A2}"/>
          </ac:graphicFrameMkLst>
        </pc:graphicFrameChg>
        <pc:picChg chg="add del mod">
          <ac:chgData name="Danielle Detering" userId="385b7343-7e51-4167-b40a-3bc9ed8e0e06" providerId="ADAL" clId="{7F94FFFF-872C-4749-9B2F-ED0DB6FE8434}" dt="2020-08-27T22:16:49.984" v="1113" actId="478"/>
          <ac:picMkLst>
            <pc:docMk/>
            <pc:sldMk cId="1400350033" sldId="1106"/>
            <ac:picMk id="4" creationId="{3849248F-D2AD-4966-87CF-A1292F9158C1}"/>
          </ac:picMkLst>
        </pc:picChg>
        <pc:picChg chg="add del">
          <ac:chgData name="Danielle Detering" userId="385b7343-7e51-4167-b40a-3bc9ed8e0e06" providerId="ADAL" clId="{7F94FFFF-872C-4749-9B2F-ED0DB6FE8434}" dt="2020-08-27T22:17:06.262" v="1115" actId="478"/>
          <ac:picMkLst>
            <pc:docMk/>
            <pc:sldMk cId="1400350033" sldId="1106"/>
            <ac:picMk id="6" creationId="{B388BEEC-2008-4AE0-A563-236AC8FEC354}"/>
          </ac:picMkLst>
        </pc:picChg>
        <pc:picChg chg="add del mod">
          <ac:chgData name="Danielle Detering" userId="385b7343-7e51-4167-b40a-3bc9ed8e0e06" providerId="ADAL" clId="{7F94FFFF-872C-4749-9B2F-ED0DB6FE8434}" dt="2020-08-27T22:47:26.778" v="1564" actId="478"/>
          <ac:picMkLst>
            <pc:docMk/>
            <pc:sldMk cId="1400350033" sldId="1106"/>
            <ac:picMk id="8" creationId="{2EDA5785-1E43-492D-96C5-4EB923D2004F}"/>
          </ac:picMkLst>
        </pc:picChg>
        <pc:picChg chg="add del mod">
          <ac:chgData name="Danielle Detering" userId="385b7343-7e51-4167-b40a-3bc9ed8e0e06" providerId="ADAL" clId="{7F94FFFF-872C-4749-9B2F-ED0DB6FE8434}" dt="2020-08-27T22:47:26.778" v="1564" actId="478"/>
          <ac:picMkLst>
            <pc:docMk/>
            <pc:sldMk cId="1400350033" sldId="1106"/>
            <ac:picMk id="10" creationId="{23380E74-B8B4-489A-A565-6073D39FB22D}"/>
          </ac:picMkLst>
        </pc:picChg>
        <pc:picChg chg="add del mod">
          <ac:chgData name="Danielle Detering" userId="385b7343-7e51-4167-b40a-3bc9ed8e0e06" providerId="ADAL" clId="{7F94FFFF-872C-4749-9B2F-ED0DB6FE8434}" dt="2020-08-27T22:19:50.835" v="1123" actId="478"/>
          <ac:picMkLst>
            <pc:docMk/>
            <pc:sldMk cId="1400350033" sldId="1106"/>
            <ac:picMk id="12" creationId="{51B07C86-F630-42B4-9544-40CAE2686691}"/>
          </ac:picMkLst>
        </pc:picChg>
        <pc:picChg chg="add del mod">
          <ac:chgData name="Danielle Detering" userId="385b7343-7e51-4167-b40a-3bc9ed8e0e06" providerId="ADAL" clId="{7F94FFFF-872C-4749-9B2F-ED0DB6FE8434}" dt="2020-08-27T22:47:26.778" v="1564" actId="478"/>
          <ac:picMkLst>
            <pc:docMk/>
            <pc:sldMk cId="1400350033" sldId="1106"/>
            <ac:picMk id="14" creationId="{029868EB-A1F0-40A8-A73C-953C76681BA3}"/>
          </ac:picMkLst>
        </pc:picChg>
      </pc:sldChg>
      <pc:sldChg chg="modSp modTransition">
        <pc:chgData name="Danielle Detering" userId="385b7343-7e51-4167-b40a-3bc9ed8e0e06" providerId="ADAL" clId="{7F94FFFF-872C-4749-9B2F-ED0DB6FE8434}" dt="2020-10-02T00:55:57.628" v="6359"/>
        <pc:sldMkLst>
          <pc:docMk/>
          <pc:sldMk cId="1579485703" sldId="1107"/>
        </pc:sldMkLst>
        <pc:spChg chg="mod">
          <ac:chgData name="Danielle Detering" userId="385b7343-7e51-4167-b40a-3bc9ed8e0e06" providerId="ADAL" clId="{7F94FFFF-872C-4749-9B2F-ED0DB6FE8434}" dt="2020-08-27T22:30:48.522" v="1187" actId="207"/>
          <ac:spMkLst>
            <pc:docMk/>
            <pc:sldMk cId="1579485703" sldId="1107"/>
            <ac:spMk id="26" creationId="{E3CF1A41-93FF-46D4-90F8-14D211F9178A}"/>
          </ac:spMkLst>
        </pc:spChg>
      </pc:sldChg>
      <pc:sldChg chg="addSp delSp modSp mod modTransition">
        <pc:chgData name="Danielle Detering" userId="385b7343-7e51-4167-b40a-3bc9ed8e0e06" providerId="ADAL" clId="{7F94FFFF-872C-4749-9B2F-ED0DB6FE8434}" dt="2020-10-02T00:55:57.628" v="6359"/>
        <pc:sldMkLst>
          <pc:docMk/>
          <pc:sldMk cId="2120538442" sldId="1108"/>
        </pc:sldMkLst>
        <pc:spChg chg="add del">
          <ac:chgData name="Danielle Detering" userId="385b7343-7e51-4167-b40a-3bc9ed8e0e06" providerId="ADAL" clId="{7F94FFFF-872C-4749-9B2F-ED0DB6FE8434}" dt="2020-08-27T22:32:22.685" v="1190" actId="22"/>
          <ac:spMkLst>
            <pc:docMk/>
            <pc:sldMk cId="2120538442" sldId="1108"/>
            <ac:spMk id="3" creationId="{B00657DF-3683-4243-89F4-7F8136FBA1C3}"/>
          </ac:spMkLst>
        </pc:spChg>
        <pc:spChg chg="add del">
          <ac:chgData name="Danielle Detering" userId="385b7343-7e51-4167-b40a-3bc9ed8e0e06" providerId="ADAL" clId="{7F94FFFF-872C-4749-9B2F-ED0DB6FE8434}" dt="2020-08-27T22:32:24.157" v="1191" actId="478"/>
          <ac:spMkLst>
            <pc:docMk/>
            <pc:sldMk cId="2120538442" sldId="1108"/>
            <ac:spMk id="14" creationId="{1611D445-0D43-4945-9680-414E73DD2E2C}"/>
          </ac:spMkLst>
        </pc:spChg>
        <pc:spChg chg="mod">
          <ac:chgData name="Danielle Detering" userId="385b7343-7e51-4167-b40a-3bc9ed8e0e06" providerId="ADAL" clId="{7F94FFFF-872C-4749-9B2F-ED0DB6FE8434}" dt="2020-08-27T22:31:14.444" v="1189" actId="207"/>
          <ac:spMkLst>
            <pc:docMk/>
            <pc:sldMk cId="2120538442" sldId="1108"/>
            <ac:spMk id="15" creationId="{F8F5E77E-5566-4F0E-B7DC-61BA7B0F09C6}"/>
          </ac:spMkLst>
        </pc:spChg>
      </pc:sldChg>
      <pc:sldChg chg="addSp delSp mod modTransition">
        <pc:chgData name="Danielle Detering" userId="385b7343-7e51-4167-b40a-3bc9ed8e0e06" providerId="ADAL" clId="{7F94FFFF-872C-4749-9B2F-ED0DB6FE8434}" dt="2020-10-02T00:55:57.628" v="6359"/>
        <pc:sldMkLst>
          <pc:docMk/>
          <pc:sldMk cId="3903953053" sldId="1109"/>
        </pc:sldMkLst>
        <pc:spChg chg="add del">
          <ac:chgData name="Danielle Detering" userId="385b7343-7e51-4167-b40a-3bc9ed8e0e06" providerId="ADAL" clId="{7F94FFFF-872C-4749-9B2F-ED0DB6FE8434}" dt="2020-08-27T22:32:26.079" v="1192" actId="22"/>
          <ac:spMkLst>
            <pc:docMk/>
            <pc:sldMk cId="3903953053" sldId="1109"/>
            <ac:spMk id="3" creationId="{5025DF0C-78B7-4AD7-9615-EA67DF914D50}"/>
          </ac:spMkLst>
        </pc:spChg>
        <pc:spChg chg="add del">
          <ac:chgData name="Danielle Detering" userId="385b7343-7e51-4167-b40a-3bc9ed8e0e06" providerId="ADAL" clId="{7F94FFFF-872C-4749-9B2F-ED0DB6FE8434}" dt="2020-08-27T22:32:27" v="1193" actId="478"/>
          <ac:spMkLst>
            <pc:docMk/>
            <pc:sldMk cId="3903953053" sldId="1109"/>
            <ac:spMk id="14" creationId="{1611D445-0D43-4945-9680-414E73DD2E2C}"/>
          </ac:spMkLst>
        </pc:spChg>
      </pc:sldChg>
      <pc:sldChg chg="addSp delSp mod modTransition">
        <pc:chgData name="Danielle Detering" userId="385b7343-7e51-4167-b40a-3bc9ed8e0e06" providerId="ADAL" clId="{7F94FFFF-872C-4749-9B2F-ED0DB6FE8434}" dt="2020-10-02T00:55:57.628" v="6359"/>
        <pc:sldMkLst>
          <pc:docMk/>
          <pc:sldMk cId="3748358651" sldId="1110"/>
        </pc:sldMkLst>
        <pc:spChg chg="add del">
          <ac:chgData name="Danielle Detering" userId="385b7343-7e51-4167-b40a-3bc9ed8e0e06" providerId="ADAL" clId="{7F94FFFF-872C-4749-9B2F-ED0DB6FE8434}" dt="2020-08-27T22:32:27.751" v="1194" actId="22"/>
          <ac:spMkLst>
            <pc:docMk/>
            <pc:sldMk cId="3748358651" sldId="1110"/>
            <ac:spMk id="5" creationId="{DF9C3FF8-400A-4542-97B6-5AC86AC3D444}"/>
          </ac:spMkLst>
        </pc:spChg>
        <pc:spChg chg="add del">
          <ac:chgData name="Danielle Detering" userId="385b7343-7e51-4167-b40a-3bc9ed8e0e06" providerId="ADAL" clId="{7F94FFFF-872C-4749-9B2F-ED0DB6FE8434}" dt="2020-08-27T22:32:28.249" v="1195" actId="478"/>
          <ac:spMkLst>
            <pc:docMk/>
            <pc:sldMk cId="3748358651" sldId="1110"/>
            <ac:spMk id="14" creationId="{1611D445-0D43-4945-9680-414E73DD2E2C}"/>
          </ac:spMkLst>
        </pc:spChg>
      </pc:sldChg>
      <pc:sldChg chg="addSp delSp mod modTransition">
        <pc:chgData name="Danielle Detering" userId="385b7343-7e51-4167-b40a-3bc9ed8e0e06" providerId="ADAL" clId="{7F94FFFF-872C-4749-9B2F-ED0DB6FE8434}" dt="2020-10-02T00:55:57.628" v="6359"/>
        <pc:sldMkLst>
          <pc:docMk/>
          <pc:sldMk cId="1136732676" sldId="1111"/>
        </pc:sldMkLst>
        <pc:spChg chg="add del">
          <ac:chgData name="Danielle Detering" userId="385b7343-7e51-4167-b40a-3bc9ed8e0e06" providerId="ADAL" clId="{7F94FFFF-872C-4749-9B2F-ED0DB6FE8434}" dt="2020-08-27T22:32:28.739" v="1196" actId="22"/>
          <ac:spMkLst>
            <pc:docMk/>
            <pc:sldMk cId="1136732676" sldId="1111"/>
            <ac:spMk id="5" creationId="{DD3D743E-1E02-4482-9ECF-04B018D8BA15}"/>
          </ac:spMkLst>
        </pc:spChg>
        <pc:spChg chg="add del">
          <ac:chgData name="Danielle Detering" userId="385b7343-7e51-4167-b40a-3bc9ed8e0e06" providerId="ADAL" clId="{7F94FFFF-872C-4749-9B2F-ED0DB6FE8434}" dt="2020-08-27T22:32:29.152" v="1197" actId="478"/>
          <ac:spMkLst>
            <pc:docMk/>
            <pc:sldMk cId="1136732676" sldId="1111"/>
            <ac:spMk id="14" creationId="{1611D445-0D43-4945-9680-414E73DD2E2C}"/>
          </ac:spMkLst>
        </pc:spChg>
      </pc:sldChg>
      <pc:sldChg chg="addSp delSp modSp mod modTransition">
        <pc:chgData name="Danielle Detering" userId="385b7343-7e51-4167-b40a-3bc9ed8e0e06" providerId="ADAL" clId="{7F94FFFF-872C-4749-9B2F-ED0DB6FE8434}" dt="2020-10-02T00:55:57.628" v="6359"/>
        <pc:sldMkLst>
          <pc:docMk/>
          <pc:sldMk cId="2334492489" sldId="1113"/>
        </pc:sldMkLst>
        <pc:spChg chg="add del">
          <ac:chgData name="Danielle Detering" userId="385b7343-7e51-4167-b40a-3bc9ed8e0e06" providerId="ADAL" clId="{7F94FFFF-872C-4749-9B2F-ED0DB6FE8434}" dt="2020-08-27T22:32:29.607" v="1198" actId="22"/>
          <ac:spMkLst>
            <pc:docMk/>
            <pc:sldMk cId="2334492489" sldId="1113"/>
            <ac:spMk id="4" creationId="{01F493D0-212D-4F26-854D-6166E8AB955B}"/>
          </ac:spMkLst>
        </pc:spChg>
        <pc:spChg chg="add del mod">
          <ac:chgData name="Danielle Detering" userId="385b7343-7e51-4167-b40a-3bc9ed8e0e06" providerId="ADAL" clId="{7F94FFFF-872C-4749-9B2F-ED0DB6FE8434}" dt="2020-08-27T22:32:30.102" v="1199" actId="478"/>
          <ac:spMkLst>
            <pc:docMk/>
            <pc:sldMk cId="2334492489" sldId="1113"/>
            <ac:spMk id="14" creationId="{1611D445-0D43-4945-9680-414E73DD2E2C}"/>
          </ac:spMkLst>
        </pc:spChg>
        <pc:spChg chg="mod">
          <ac:chgData name="Danielle Detering" userId="385b7343-7e51-4167-b40a-3bc9ed8e0e06" providerId="ADAL" clId="{7F94FFFF-872C-4749-9B2F-ED0DB6FE8434}" dt="2020-08-27T22:29:45.614" v="1175" actId="207"/>
          <ac:spMkLst>
            <pc:docMk/>
            <pc:sldMk cId="2334492489" sldId="1113"/>
            <ac:spMk id="15" creationId="{F8F5E77E-5566-4F0E-B7DC-61BA7B0F09C6}"/>
          </ac:spMkLst>
        </pc:spChg>
        <pc:spChg chg="mod">
          <ac:chgData name="Danielle Detering" userId="385b7343-7e51-4167-b40a-3bc9ed8e0e06" providerId="ADAL" clId="{7F94FFFF-872C-4749-9B2F-ED0DB6FE8434}" dt="2020-08-27T22:29:45.614" v="1175" actId="207"/>
          <ac:spMkLst>
            <pc:docMk/>
            <pc:sldMk cId="2334492489" sldId="1113"/>
            <ac:spMk id="21" creationId="{D8B19572-09C3-467C-BD54-9002142CF8B4}"/>
          </ac:spMkLst>
        </pc:spChg>
      </pc:sldChg>
      <pc:sldChg chg="modSp modTransition">
        <pc:chgData name="Danielle Detering" userId="385b7343-7e51-4167-b40a-3bc9ed8e0e06" providerId="ADAL" clId="{7F94FFFF-872C-4749-9B2F-ED0DB6FE8434}" dt="2020-10-02T00:55:57.628" v="6359"/>
        <pc:sldMkLst>
          <pc:docMk/>
          <pc:sldMk cId="2812964060" sldId="1114"/>
        </pc:sldMkLst>
        <pc:spChg chg="mod">
          <ac:chgData name="Danielle Detering" userId="385b7343-7e51-4167-b40a-3bc9ed8e0e06" providerId="ADAL" clId="{7F94FFFF-872C-4749-9B2F-ED0DB6FE8434}" dt="2020-08-27T22:29:28.233" v="1174" actId="207"/>
          <ac:spMkLst>
            <pc:docMk/>
            <pc:sldMk cId="2812964060" sldId="1114"/>
            <ac:spMk id="14" creationId="{1611D445-0D43-4945-9680-414E73DD2E2C}"/>
          </ac:spMkLst>
        </pc:spChg>
        <pc:spChg chg="mod">
          <ac:chgData name="Danielle Detering" userId="385b7343-7e51-4167-b40a-3bc9ed8e0e06" providerId="ADAL" clId="{7F94FFFF-872C-4749-9B2F-ED0DB6FE8434}" dt="2020-08-27T22:30:08.770" v="1176" actId="207"/>
          <ac:spMkLst>
            <pc:docMk/>
            <pc:sldMk cId="2812964060" sldId="1114"/>
            <ac:spMk id="21" creationId="{D8B19572-09C3-467C-BD54-9002142CF8B4}"/>
          </ac:spMkLst>
        </pc:spChg>
      </pc:sldChg>
      <pc:sldChg chg="modTransition">
        <pc:chgData name="Danielle Detering" userId="385b7343-7e51-4167-b40a-3bc9ed8e0e06" providerId="ADAL" clId="{7F94FFFF-872C-4749-9B2F-ED0DB6FE8434}" dt="2020-10-02T00:55:57.628" v="6359"/>
        <pc:sldMkLst>
          <pc:docMk/>
          <pc:sldMk cId="2855427960" sldId="1115"/>
        </pc:sldMkLst>
      </pc:sldChg>
      <pc:sldChg chg="modSp mod modTransition">
        <pc:chgData name="Danielle Detering" userId="385b7343-7e51-4167-b40a-3bc9ed8e0e06" providerId="ADAL" clId="{7F94FFFF-872C-4749-9B2F-ED0DB6FE8434}" dt="2020-10-02T00:55:57.628" v="6359"/>
        <pc:sldMkLst>
          <pc:docMk/>
          <pc:sldMk cId="2589848642" sldId="1116"/>
        </pc:sldMkLst>
        <pc:spChg chg="mod">
          <ac:chgData name="Danielle Detering" userId="385b7343-7e51-4167-b40a-3bc9ed8e0e06" providerId="ADAL" clId="{7F94FFFF-872C-4749-9B2F-ED0DB6FE8434}" dt="2020-08-27T22:32:34.233" v="1201" actId="1035"/>
          <ac:spMkLst>
            <pc:docMk/>
            <pc:sldMk cId="2589848642" sldId="1116"/>
            <ac:spMk id="17" creationId="{343EED7A-A48C-48B1-9E84-A9FAD04C54A6}"/>
          </ac:spMkLst>
        </pc:spChg>
        <pc:spChg chg="mod">
          <ac:chgData name="Danielle Detering" userId="385b7343-7e51-4167-b40a-3bc9ed8e0e06" providerId="ADAL" clId="{7F94FFFF-872C-4749-9B2F-ED0DB6FE8434}" dt="2020-08-27T22:32:34.233" v="1201" actId="1035"/>
          <ac:spMkLst>
            <pc:docMk/>
            <pc:sldMk cId="2589848642" sldId="1116"/>
            <ac:spMk id="37" creationId="{AAC57F45-FEFB-44CA-A701-D7EC616E7C94}"/>
          </ac:spMkLst>
        </pc:spChg>
      </pc:sldChg>
      <pc:sldChg chg="modTransition">
        <pc:chgData name="Danielle Detering" userId="385b7343-7e51-4167-b40a-3bc9ed8e0e06" providerId="ADAL" clId="{7F94FFFF-872C-4749-9B2F-ED0DB6FE8434}" dt="2020-10-02T00:55:57.628" v="6359"/>
        <pc:sldMkLst>
          <pc:docMk/>
          <pc:sldMk cId="1304742108" sldId="1117"/>
        </pc:sldMkLst>
      </pc:sldChg>
      <pc:sldChg chg="modTransition">
        <pc:chgData name="Danielle Detering" userId="385b7343-7e51-4167-b40a-3bc9ed8e0e06" providerId="ADAL" clId="{7F94FFFF-872C-4749-9B2F-ED0DB6FE8434}" dt="2020-10-02T00:55:57.628" v="6359"/>
        <pc:sldMkLst>
          <pc:docMk/>
          <pc:sldMk cId="3969803154" sldId="1118"/>
        </pc:sldMkLst>
      </pc:sldChg>
      <pc:sldChg chg="modTransition">
        <pc:chgData name="Danielle Detering" userId="385b7343-7e51-4167-b40a-3bc9ed8e0e06" providerId="ADAL" clId="{7F94FFFF-872C-4749-9B2F-ED0DB6FE8434}" dt="2020-10-02T00:55:57.628" v="6359"/>
        <pc:sldMkLst>
          <pc:docMk/>
          <pc:sldMk cId="4235809399" sldId="1119"/>
        </pc:sldMkLst>
      </pc:sldChg>
      <pc:sldChg chg="modTransition">
        <pc:chgData name="Danielle Detering" userId="385b7343-7e51-4167-b40a-3bc9ed8e0e06" providerId="ADAL" clId="{7F94FFFF-872C-4749-9B2F-ED0DB6FE8434}" dt="2020-10-02T00:55:57.628" v="6359"/>
        <pc:sldMkLst>
          <pc:docMk/>
          <pc:sldMk cId="4058254939" sldId="1120"/>
        </pc:sldMkLst>
      </pc:sldChg>
      <pc:sldChg chg="modSp del mod modNotesTx">
        <pc:chgData name="Danielle Detering" userId="385b7343-7e51-4167-b40a-3bc9ed8e0e06" providerId="ADAL" clId="{7F94FFFF-872C-4749-9B2F-ED0DB6FE8434}" dt="2020-08-27T22:48:51.790" v="1571" actId="2696"/>
        <pc:sldMkLst>
          <pc:docMk/>
          <pc:sldMk cId="4071717981" sldId="1121"/>
        </pc:sldMkLst>
        <pc:spChg chg="mod">
          <ac:chgData name="Danielle Detering" userId="385b7343-7e51-4167-b40a-3bc9ed8e0e06" providerId="ADAL" clId="{7F94FFFF-872C-4749-9B2F-ED0DB6FE8434}" dt="2020-08-27T09:50:36.524" v="21" actId="1076"/>
          <ac:spMkLst>
            <pc:docMk/>
            <pc:sldMk cId="4071717981" sldId="1121"/>
            <ac:spMk id="231" creationId="{D60AAD40-9AEF-44D0-B53D-309F04F7FE34}"/>
          </ac:spMkLst>
        </pc:spChg>
        <pc:cxnChg chg="mod">
          <ac:chgData name="Danielle Detering" userId="385b7343-7e51-4167-b40a-3bc9ed8e0e06" providerId="ADAL" clId="{7F94FFFF-872C-4749-9B2F-ED0DB6FE8434}" dt="2020-08-27T09:50:18.323" v="20" actId="14100"/>
          <ac:cxnSpMkLst>
            <pc:docMk/>
            <pc:sldMk cId="4071717981" sldId="1121"/>
            <ac:cxnSpMk id="96" creationId="{63E39D9D-DBBC-437E-9922-CB00816DD964}"/>
          </ac:cxnSpMkLst>
        </pc:cxnChg>
        <pc:cxnChg chg="mod">
          <ac:chgData name="Danielle Detering" userId="385b7343-7e51-4167-b40a-3bc9ed8e0e06" providerId="ADAL" clId="{7F94FFFF-872C-4749-9B2F-ED0DB6FE8434}" dt="2020-08-27T09:50:14.028" v="19" actId="14100"/>
          <ac:cxnSpMkLst>
            <pc:docMk/>
            <pc:sldMk cId="4071717981" sldId="1121"/>
            <ac:cxnSpMk id="115" creationId="{C8D666D0-4947-4646-B2FA-1F091EF48027}"/>
          </ac:cxnSpMkLst>
        </pc:cxnChg>
        <pc:cxnChg chg="mod ord">
          <ac:chgData name="Danielle Detering" userId="385b7343-7e51-4167-b40a-3bc9ed8e0e06" providerId="ADAL" clId="{7F94FFFF-872C-4749-9B2F-ED0DB6FE8434}" dt="2020-08-27T09:47:48.685" v="6" actId="14100"/>
          <ac:cxnSpMkLst>
            <pc:docMk/>
            <pc:sldMk cId="4071717981" sldId="1121"/>
            <ac:cxnSpMk id="209" creationId="{555CD17F-4050-43BF-8769-8CA35A4BCB08}"/>
          </ac:cxnSpMkLst>
        </pc:cxnChg>
        <pc:cxnChg chg="mod">
          <ac:chgData name="Danielle Detering" userId="385b7343-7e51-4167-b40a-3bc9ed8e0e06" providerId="ADAL" clId="{7F94FFFF-872C-4749-9B2F-ED0DB6FE8434}" dt="2020-08-27T09:49:23.652" v="15" actId="14100"/>
          <ac:cxnSpMkLst>
            <pc:docMk/>
            <pc:sldMk cId="4071717981" sldId="1121"/>
            <ac:cxnSpMk id="210" creationId="{C3C3C0D8-F286-4347-97B3-22DBDC7ABDB9}"/>
          </ac:cxnSpMkLst>
        </pc:cxnChg>
        <pc:cxnChg chg="mod">
          <ac:chgData name="Danielle Detering" userId="385b7343-7e51-4167-b40a-3bc9ed8e0e06" providerId="ADAL" clId="{7F94FFFF-872C-4749-9B2F-ED0DB6FE8434}" dt="2020-08-27T09:47:58.779" v="8" actId="14100"/>
          <ac:cxnSpMkLst>
            <pc:docMk/>
            <pc:sldMk cId="4071717981" sldId="1121"/>
            <ac:cxnSpMk id="212" creationId="{D859A766-2E48-48C8-A754-DBB12FF19FB8}"/>
          </ac:cxnSpMkLst>
        </pc:cxnChg>
        <pc:cxnChg chg="mod ord">
          <ac:chgData name="Danielle Detering" userId="385b7343-7e51-4167-b40a-3bc9ed8e0e06" providerId="ADAL" clId="{7F94FFFF-872C-4749-9B2F-ED0DB6FE8434}" dt="2020-08-27T09:48:41.791" v="12" actId="166"/>
          <ac:cxnSpMkLst>
            <pc:docMk/>
            <pc:sldMk cId="4071717981" sldId="1121"/>
            <ac:cxnSpMk id="213" creationId="{E3FD4861-070A-44B9-80A7-45773539CB35}"/>
          </ac:cxnSpMkLst>
        </pc:cxnChg>
        <pc:cxnChg chg="mod ord">
          <ac:chgData name="Danielle Detering" userId="385b7343-7e51-4167-b40a-3bc9ed8e0e06" providerId="ADAL" clId="{7F94FFFF-872C-4749-9B2F-ED0DB6FE8434}" dt="2020-08-27T09:49:07.031" v="14" actId="166"/>
          <ac:cxnSpMkLst>
            <pc:docMk/>
            <pc:sldMk cId="4071717981" sldId="1121"/>
            <ac:cxnSpMk id="214" creationId="{FA5186EC-E4D8-4B57-AE76-FC84D0FD425A}"/>
          </ac:cxnSpMkLst>
        </pc:cxnChg>
        <pc:cxnChg chg="mod">
          <ac:chgData name="Danielle Detering" userId="385b7343-7e51-4167-b40a-3bc9ed8e0e06" providerId="ADAL" clId="{7F94FFFF-872C-4749-9B2F-ED0DB6FE8434}" dt="2020-08-27T09:49:38.372" v="17" actId="14100"/>
          <ac:cxnSpMkLst>
            <pc:docMk/>
            <pc:sldMk cId="4071717981" sldId="1121"/>
            <ac:cxnSpMk id="215" creationId="{AB0684B8-F2C2-451E-9880-CB6D2D25D24C}"/>
          </ac:cxnSpMkLst>
        </pc:cxnChg>
        <pc:cxnChg chg="mod">
          <ac:chgData name="Danielle Detering" userId="385b7343-7e51-4167-b40a-3bc9ed8e0e06" providerId="ADAL" clId="{7F94FFFF-872C-4749-9B2F-ED0DB6FE8434}" dt="2020-08-27T09:49:32.883" v="16" actId="14100"/>
          <ac:cxnSpMkLst>
            <pc:docMk/>
            <pc:sldMk cId="4071717981" sldId="1121"/>
            <ac:cxnSpMk id="216" creationId="{2955798F-B533-42CC-A78E-764B12F9421E}"/>
          </ac:cxnSpMkLst>
        </pc:cxnChg>
        <pc:cxnChg chg="mod">
          <ac:chgData name="Danielle Detering" userId="385b7343-7e51-4167-b40a-3bc9ed8e0e06" providerId="ADAL" clId="{7F94FFFF-872C-4749-9B2F-ED0DB6FE8434}" dt="2020-08-27T09:48:16.915" v="10" actId="14100"/>
          <ac:cxnSpMkLst>
            <pc:docMk/>
            <pc:sldMk cId="4071717981" sldId="1121"/>
            <ac:cxnSpMk id="235" creationId="{B7DE2926-EE37-4A3E-9429-DF0096F4DF36}"/>
          </ac:cxnSpMkLst>
        </pc:cxnChg>
        <pc:cxnChg chg="mod">
          <ac:chgData name="Danielle Detering" userId="385b7343-7e51-4167-b40a-3bc9ed8e0e06" providerId="ADAL" clId="{7F94FFFF-872C-4749-9B2F-ED0DB6FE8434}" dt="2020-08-27T09:47:43.954" v="5" actId="14100"/>
          <ac:cxnSpMkLst>
            <pc:docMk/>
            <pc:sldMk cId="4071717981" sldId="1121"/>
            <ac:cxnSpMk id="237" creationId="{5DF023CC-08F9-44B4-A4DA-17EDBB08A777}"/>
          </ac:cxnSpMkLst>
        </pc:cxnChg>
      </pc:sldChg>
      <pc:sldChg chg="addSp delSp modSp add mod modTransition modNotes modNotesTx">
        <pc:chgData name="Danielle Detering" userId="385b7343-7e51-4167-b40a-3bc9ed8e0e06" providerId="ADAL" clId="{7F94FFFF-872C-4749-9B2F-ED0DB6FE8434}" dt="2020-10-02T00:55:57.628" v="6359"/>
        <pc:sldMkLst>
          <pc:docMk/>
          <pc:sldMk cId="2832991618" sldId="1122"/>
        </pc:sldMkLst>
        <pc:spChg chg="add mod">
          <ac:chgData name="Danielle Detering" userId="385b7343-7e51-4167-b40a-3bc9ed8e0e06" providerId="ADAL" clId="{7F94FFFF-872C-4749-9B2F-ED0DB6FE8434}" dt="2020-08-27T20:14:54.442" v="322" actId="1076"/>
          <ac:spMkLst>
            <pc:docMk/>
            <pc:sldMk cId="2832991618" sldId="1122"/>
            <ac:spMk id="6" creationId="{25FE0A87-3AB0-45DD-8FE4-7990FAC4944B}"/>
          </ac:spMkLst>
        </pc:spChg>
        <pc:spChg chg="add mod topLvl">
          <ac:chgData name="Danielle Detering" userId="385b7343-7e51-4167-b40a-3bc9ed8e0e06" providerId="ADAL" clId="{7F94FFFF-872C-4749-9B2F-ED0DB6FE8434}" dt="2020-08-27T21:49:20.733" v="567" actId="164"/>
          <ac:spMkLst>
            <pc:docMk/>
            <pc:sldMk cId="2832991618" sldId="1122"/>
            <ac:spMk id="24" creationId="{02B6FE73-1C5D-42C1-B827-D153FD03C29F}"/>
          </ac:spMkLst>
        </pc:spChg>
        <pc:spChg chg="add mod topLvl">
          <ac:chgData name="Danielle Detering" userId="385b7343-7e51-4167-b40a-3bc9ed8e0e06" providerId="ADAL" clId="{7F94FFFF-872C-4749-9B2F-ED0DB6FE8434}" dt="2020-08-27T21:49:12.188" v="566" actId="165"/>
          <ac:spMkLst>
            <pc:docMk/>
            <pc:sldMk cId="2832991618" sldId="1122"/>
            <ac:spMk id="25" creationId="{72F9908E-4973-4814-9AFC-31EB8D2F7716}"/>
          </ac:spMkLst>
        </pc:spChg>
        <pc:spChg chg="mod">
          <ac:chgData name="Danielle Detering" userId="385b7343-7e51-4167-b40a-3bc9ed8e0e06" providerId="ADAL" clId="{7F94FFFF-872C-4749-9B2F-ED0DB6FE8434}" dt="2020-08-27T21:46:45.513" v="535" actId="1076"/>
          <ac:spMkLst>
            <pc:docMk/>
            <pc:sldMk cId="2832991618" sldId="1122"/>
            <ac:spMk id="28" creationId="{F83DF815-646C-438F-8301-C2B6FCF8CCFA}"/>
          </ac:spMkLst>
        </pc:spChg>
        <pc:spChg chg="mod">
          <ac:chgData name="Danielle Detering" userId="385b7343-7e51-4167-b40a-3bc9ed8e0e06" providerId="ADAL" clId="{7F94FFFF-872C-4749-9B2F-ED0DB6FE8434}" dt="2020-08-27T21:43:37.617" v="520" actId="1076"/>
          <ac:spMkLst>
            <pc:docMk/>
            <pc:sldMk cId="2832991618" sldId="1122"/>
            <ac:spMk id="50" creationId="{BBF4F572-7F42-4260-A8F4-172EDF2695DA}"/>
          </ac:spMkLst>
        </pc:spChg>
        <pc:spChg chg="mod">
          <ac:chgData name="Danielle Detering" userId="385b7343-7e51-4167-b40a-3bc9ed8e0e06" providerId="ADAL" clId="{7F94FFFF-872C-4749-9B2F-ED0DB6FE8434}" dt="2020-08-27T21:46:35.776" v="533" actId="1076"/>
          <ac:spMkLst>
            <pc:docMk/>
            <pc:sldMk cId="2832991618" sldId="1122"/>
            <ac:spMk id="83" creationId="{B02F994B-1A74-41BA-ADFA-9A1B77A818FB}"/>
          </ac:spMkLst>
        </pc:spChg>
        <pc:spChg chg="mod">
          <ac:chgData name="Danielle Detering" userId="385b7343-7e51-4167-b40a-3bc9ed8e0e06" providerId="ADAL" clId="{7F94FFFF-872C-4749-9B2F-ED0DB6FE8434}" dt="2020-08-27T21:54:13.875" v="613" actId="207"/>
          <ac:spMkLst>
            <pc:docMk/>
            <pc:sldMk cId="2832991618" sldId="1122"/>
            <ac:spMk id="172" creationId="{02CD8E21-6A01-4380-97B0-473E7163E1D5}"/>
          </ac:spMkLst>
        </pc:spChg>
        <pc:spChg chg="mod">
          <ac:chgData name="Danielle Detering" userId="385b7343-7e51-4167-b40a-3bc9ed8e0e06" providerId="ADAL" clId="{7F94FFFF-872C-4749-9B2F-ED0DB6FE8434}" dt="2020-08-27T21:46:40.265" v="534" actId="1076"/>
          <ac:spMkLst>
            <pc:docMk/>
            <pc:sldMk cId="2832991618" sldId="1122"/>
            <ac:spMk id="174" creationId="{A21C209E-F9DE-4C52-933A-B778AA087A99}"/>
          </ac:spMkLst>
        </pc:spChg>
        <pc:spChg chg="mod">
          <ac:chgData name="Danielle Detering" userId="385b7343-7e51-4167-b40a-3bc9ed8e0e06" providerId="ADAL" clId="{7F94FFFF-872C-4749-9B2F-ED0DB6FE8434}" dt="2020-08-27T21:46:52.864" v="536" actId="1076"/>
          <ac:spMkLst>
            <pc:docMk/>
            <pc:sldMk cId="2832991618" sldId="1122"/>
            <ac:spMk id="231" creationId="{D60AAD40-9AEF-44D0-B53D-309F04F7FE34}"/>
          </ac:spMkLst>
        </pc:spChg>
        <pc:spChg chg="mod">
          <ac:chgData name="Danielle Detering" userId="385b7343-7e51-4167-b40a-3bc9ed8e0e06" providerId="ADAL" clId="{7F94FFFF-872C-4749-9B2F-ED0DB6FE8434}" dt="2020-08-27T21:44:30.766" v="524" actId="1076"/>
          <ac:spMkLst>
            <pc:docMk/>
            <pc:sldMk cId="2832991618" sldId="1122"/>
            <ac:spMk id="233" creationId="{FCAAE50C-EA59-46C3-A52B-D13183D2CA9C}"/>
          </ac:spMkLst>
        </pc:spChg>
        <pc:spChg chg="mod topLvl">
          <ac:chgData name="Danielle Detering" userId="385b7343-7e51-4167-b40a-3bc9ed8e0e06" providerId="ADAL" clId="{7F94FFFF-872C-4749-9B2F-ED0DB6FE8434}" dt="2020-08-27T21:44:20.875" v="523" actId="165"/>
          <ac:spMkLst>
            <pc:docMk/>
            <pc:sldMk cId="2832991618" sldId="1122"/>
            <ac:spMk id="246" creationId="{96790B7D-EB35-4745-9523-5B6621B3E4E3}"/>
          </ac:spMkLst>
        </pc:spChg>
        <pc:spChg chg="mod topLvl">
          <ac:chgData name="Danielle Detering" userId="385b7343-7e51-4167-b40a-3bc9ed8e0e06" providerId="ADAL" clId="{7F94FFFF-872C-4749-9B2F-ED0DB6FE8434}" dt="2020-08-27T21:44:20.875" v="523" actId="165"/>
          <ac:spMkLst>
            <pc:docMk/>
            <pc:sldMk cId="2832991618" sldId="1122"/>
            <ac:spMk id="247" creationId="{857D3484-1788-4D63-9973-4EA1C873C308}"/>
          </ac:spMkLst>
        </pc:spChg>
        <pc:spChg chg="mod topLvl">
          <ac:chgData name="Danielle Detering" userId="385b7343-7e51-4167-b40a-3bc9ed8e0e06" providerId="ADAL" clId="{7F94FFFF-872C-4749-9B2F-ED0DB6FE8434}" dt="2020-08-27T21:44:20.875" v="523" actId="165"/>
          <ac:spMkLst>
            <pc:docMk/>
            <pc:sldMk cId="2832991618" sldId="1122"/>
            <ac:spMk id="248" creationId="{56BC80D9-4CDC-40FA-90CD-1F442CC74521}"/>
          </ac:spMkLst>
        </pc:spChg>
        <pc:spChg chg="mod topLvl">
          <ac:chgData name="Danielle Detering" userId="385b7343-7e51-4167-b40a-3bc9ed8e0e06" providerId="ADAL" clId="{7F94FFFF-872C-4749-9B2F-ED0DB6FE8434}" dt="2020-08-27T21:44:30.766" v="524" actId="1076"/>
          <ac:spMkLst>
            <pc:docMk/>
            <pc:sldMk cId="2832991618" sldId="1122"/>
            <ac:spMk id="249" creationId="{89DD8C76-3826-47FC-AA69-F1170C8EB69F}"/>
          </ac:spMkLst>
        </pc:spChg>
        <pc:spChg chg="mod topLvl">
          <ac:chgData name="Danielle Detering" userId="385b7343-7e51-4167-b40a-3bc9ed8e0e06" providerId="ADAL" clId="{7F94FFFF-872C-4749-9B2F-ED0DB6FE8434}" dt="2020-08-27T21:44:30.766" v="524" actId="1076"/>
          <ac:spMkLst>
            <pc:docMk/>
            <pc:sldMk cId="2832991618" sldId="1122"/>
            <ac:spMk id="250" creationId="{F5EB5EB5-261F-4F0F-B0F3-C1DAD326B15D}"/>
          </ac:spMkLst>
        </pc:spChg>
        <pc:spChg chg="mod topLvl">
          <ac:chgData name="Danielle Detering" userId="385b7343-7e51-4167-b40a-3bc9ed8e0e06" providerId="ADAL" clId="{7F94FFFF-872C-4749-9B2F-ED0DB6FE8434}" dt="2020-08-27T21:44:30.766" v="524" actId="1076"/>
          <ac:spMkLst>
            <pc:docMk/>
            <pc:sldMk cId="2832991618" sldId="1122"/>
            <ac:spMk id="251" creationId="{A7503F87-00FF-42AC-8518-0B3FF17989CD}"/>
          </ac:spMkLst>
        </pc:spChg>
        <pc:spChg chg="mod topLvl">
          <ac:chgData name="Danielle Detering" userId="385b7343-7e51-4167-b40a-3bc9ed8e0e06" providerId="ADAL" clId="{7F94FFFF-872C-4749-9B2F-ED0DB6FE8434}" dt="2020-08-27T21:44:54.378" v="525" actId="1076"/>
          <ac:spMkLst>
            <pc:docMk/>
            <pc:sldMk cId="2832991618" sldId="1122"/>
            <ac:spMk id="252" creationId="{6E155B69-347E-4290-8840-BA8017BC93F8}"/>
          </ac:spMkLst>
        </pc:spChg>
        <pc:spChg chg="mod topLvl">
          <ac:chgData name="Danielle Detering" userId="385b7343-7e51-4167-b40a-3bc9ed8e0e06" providerId="ADAL" clId="{7F94FFFF-872C-4749-9B2F-ED0DB6FE8434}" dt="2020-08-27T21:44:54.378" v="525" actId="1076"/>
          <ac:spMkLst>
            <pc:docMk/>
            <pc:sldMk cId="2832991618" sldId="1122"/>
            <ac:spMk id="265" creationId="{895A249D-AD3F-411B-8642-3AEAC63A5D64}"/>
          </ac:spMkLst>
        </pc:spChg>
        <pc:spChg chg="mod topLvl">
          <ac:chgData name="Danielle Detering" userId="385b7343-7e51-4167-b40a-3bc9ed8e0e06" providerId="ADAL" clId="{7F94FFFF-872C-4749-9B2F-ED0DB6FE8434}" dt="2020-08-27T21:44:54.378" v="525" actId="1076"/>
          <ac:spMkLst>
            <pc:docMk/>
            <pc:sldMk cId="2832991618" sldId="1122"/>
            <ac:spMk id="266" creationId="{DED44898-46AB-4466-9F84-4ADE7000801F}"/>
          </ac:spMkLst>
        </pc:spChg>
        <pc:spChg chg="mod topLvl">
          <ac:chgData name="Danielle Detering" userId="385b7343-7e51-4167-b40a-3bc9ed8e0e06" providerId="ADAL" clId="{7F94FFFF-872C-4749-9B2F-ED0DB6FE8434}" dt="2020-08-27T21:44:54.378" v="525" actId="1076"/>
          <ac:spMkLst>
            <pc:docMk/>
            <pc:sldMk cId="2832991618" sldId="1122"/>
            <ac:spMk id="267" creationId="{14B6F112-34B4-4CA9-93CF-1497201AEAE5}"/>
          </ac:spMkLst>
        </pc:spChg>
        <pc:spChg chg="mod topLvl">
          <ac:chgData name="Danielle Detering" userId="385b7343-7e51-4167-b40a-3bc9ed8e0e06" providerId="ADAL" clId="{7F94FFFF-872C-4749-9B2F-ED0DB6FE8434}" dt="2020-08-27T21:44:54.378" v="525" actId="1076"/>
          <ac:spMkLst>
            <pc:docMk/>
            <pc:sldMk cId="2832991618" sldId="1122"/>
            <ac:spMk id="268" creationId="{E70D91A5-729B-452A-BC2C-B1A63F947223}"/>
          </ac:spMkLst>
        </pc:spChg>
        <pc:spChg chg="mod topLvl">
          <ac:chgData name="Danielle Detering" userId="385b7343-7e51-4167-b40a-3bc9ed8e0e06" providerId="ADAL" clId="{7F94FFFF-872C-4749-9B2F-ED0DB6FE8434}" dt="2020-08-27T21:44:54.378" v="525" actId="1076"/>
          <ac:spMkLst>
            <pc:docMk/>
            <pc:sldMk cId="2832991618" sldId="1122"/>
            <ac:spMk id="269" creationId="{EC95AA7C-B3B5-4597-AA9E-9D4411DFF5CC}"/>
          </ac:spMkLst>
        </pc:spChg>
        <pc:spChg chg="mod topLvl">
          <ac:chgData name="Danielle Detering" userId="385b7343-7e51-4167-b40a-3bc9ed8e0e06" providerId="ADAL" clId="{7F94FFFF-872C-4749-9B2F-ED0DB6FE8434}" dt="2020-08-27T21:44:54.378" v="525" actId="1076"/>
          <ac:spMkLst>
            <pc:docMk/>
            <pc:sldMk cId="2832991618" sldId="1122"/>
            <ac:spMk id="270" creationId="{3CBBE959-A8C2-4ABB-B1F6-BFC03290F0CF}"/>
          </ac:spMkLst>
        </pc:spChg>
        <pc:spChg chg="mod topLvl">
          <ac:chgData name="Danielle Detering" userId="385b7343-7e51-4167-b40a-3bc9ed8e0e06" providerId="ADAL" clId="{7F94FFFF-872C-4749-9B2F-ED0DB6FE8434}" dt="2020-08-27T21:44:54.378" v="525" actId="1076"/>
          <ac:spMkLst>
            <pc:docMk/>
            <pc:sldMk cId="2832991618" sldId="1122"/>
            <ac:spMk id="271" creationId="{74BC4DB6-D846-4C52-99BF-64805D6CFCB8}"/>
          </ac:spMkLst>
        </pc:spChg>
        <pc:spChg chg="mod topLvl">
          <ac:chgData name="Danielle Detering" userId="385b7343-7e51-4167-b40a-3bc9ed8e0e06" providerId="ADAL" clId="{7F94FFFF-872C-4749-9B2F-ED0DB6FE8434}" dt="2020-08-27T21:44:54.378" v="525" actId="1076"/>
          <ac:spMkLst>
            <pc:docMk/>
            <pc:sldMk cId="2832991618" sldId="1122"/>
            <ac:spMk id="272" creationId="{2EF0CA3D-7A3F-42C4-9A3B-4D74CBC0D39D}"/>
          </ac:spMkLst>
        </pc:spChg>
        <pc:spChg chg="mod topLvl">
          <ac:chgData name="Danielle Detering" userId="385b7343-7e51-4167-b40a-3bc9ed8e0e06" providerId="ADAL" clId="{7F94FFFF-872C-4749-9B2F-ED0DB6FE8434}" dt="2020-08-27T21:44:54.378" v="525" actId="1076"/>
          <ac:spMkLst>
            <pc:docMk/>
            <pc:sldMk cId="2832991618" sldId="1122"/>
            <ac:spMk id="273" creationId="{3888C993-B3DE-456C-A2B3-B6A93C6DDB05}"/>
          </ac:spMkLst>
        </pc:spChg>
        <pc:spChg chg="mod topLvl">
          <ac:chgData name="Danielle Detering" userId="385b7343-7e51-4167-b40a-3bc9ed8e0e06" providerId="ADAL" clId="{7F94FFFF-872C-4749-9B2F-ED0DB6FE8434}" dt="2020-08-27T21:44:30.766" v="524" actId="1076"/>
          <ac:spMkLst>
            <pc:docMk/>
            <pc:sldMk cId="2832991618" sldId="1122"/>
            <ac:spMk id="304" creationId="{C80FC95D-536D-4DC7-BF22-0F9146AEE393}"/>
          </ac:spMkLst>
        </pc:spChg>
        <pc:spChg chg="mod topLvl">
          <ac:chgData name="Danielle Detering" userId="385b7343-7e51-4167-b40a-3bc9ed8e0e06" providerId="ADAL" clId="{7F94FFFF-872C-4749-9B2F-ED0DB6FE8434}" dt="2020-08-27T21:44:20.875" v="523" actId="165"/>
          <ac:spMkLst>
            <pc:docMk/>
            <pc:sldMk cId="2832991618" sldId="1122"/>
            <ac:spMk id="305" creationId="{0EF89639-2252-412A-B306-34CE18C7BD9E}"/>
          </ac:spMkLst>
        </pc:spChg>
        <pc:spChg chg="mod">
          <ac:chgData name="Danielle Detering" userId="385b7343-7e51-4167-b40a-3bc9ed8e0e06" providerId="ADAL" clId="{7F94FFFF-872C-4749-9B2F-ED0DB6FE8434}" dt="2020-08-27T21:46:32.632" v="532" actId="1076"/>
          <ac:spMkLst>
            <pc:docMk/>
            <pc:sldMk cId="2832991618" sldId="1122"/>
            <ac:spMk id="2053" creationId="{CA88D0B1-9AE9-4C3B-A2E3-651E11CA0499}"/>
          </ac:spMkLst>
        </pc:spChg>
        <pc:grpChg chg="add mod">
          <ac:chgData name="Danielle Detering" userId="385b7343-7e51-4167-b40a-3bc9ed8e0e06" providerId="ADAL" clId="{7F94FFFF-872C-4749-9B2F-ED0DB6FE8434}" dt="2020-08-27T21:45:46.055" v="529" actId="14100"/>
          <ac:grpSpMkLst>
            <pc:docMk/>
            <pc:sldMk cId="2832991618" sldId="1122"/>
            <ac:grpSpMk id="22" creationId="{CBA58350-36D1-41D6-8399-C087AEE7B159}"/>
          </ac:grpSpMkLst>
        </pc:grpChg>
        <pc:grpChg chg="add mod">
          <ac:chgData name="Danielle Detering" userId="385b7343-7e51-4167-b40a-3bc9ed8e0e06" providerId="ADAL" clId="{7F94FFFF-872C-4749-9B2F-ED0DB6FE8434}" dt="2020-08-27T21:46:09.969" v="531" actId="14100"/>
          <ac:grpSpMkLst>
            <pc:docMk/>
            <pc:sldMk cId="2832991618" sldId="1122"/>
            <ac:grpSpMk id="23" creationId="{A1EDE53A-48D7-44B9-A821-9BC10DB7F286}"/>
          </ac:grpSpMkLst>
        </pc:grpChg>
        <pc:grpChg chg="add del mod ord">
          <ac:chgData name="Danielle Detering" userId="385b7343-7e51-4167-b40a-3bc9ed8e0e06" providerId="ADAL" clId="{7F94FFFF-872C-4749-9B2F-ED0DB6FE8434}" dt="2020-08-27T21:49:12.188" v="566" actId="165"/>
          <ac:grpSpMkLst>
            <pc:docMk/>
            <pc:sldMk cId="2832991618" sldId="1122"/>
            <ac:grpSpMk id="30" creationId="{9DFF9A80-9D94-47A4-A97D-741FC4B08D81}"/>
          </ac:grpSpMkLst>
        </pc:grpChg>
        <pc:grpChg chg="add mod ord">
          <ac:chgData name="Danielle Detering" userId="385b7343-7e51-4167-b40a-3bc9ed8e0e06" providerId="ADAL" clId="{7F94FFFF-872C-4749-9B2F-ED0DB6FE8434}" dt="2020-08-27T21:49:25.457" v="570" actId="166"/>
          <ac:grpSpMkLst>
            <pc:docMk/>
            <pc:sldMk cId="2832991618" sldId="1122"/>
            <ac:grpSpMk id="227" creationId="{40635107-B0EE-4FBA-AA36-47F5BB8AAC7D}"/>
          </ac:grpSpMkLst>
        </pc:grpChg>
        <pc:grpChg chg="del">
          <ac:chgData name="Danielle Detering" userId="385b7343-7e51-4167-b40a-3bc9ed8e0e06" providerId="ADAL" clId="{7F94FFFF-872C-4749-9B2F-ED0DB6FE8434}" dt="2020-08-27T21:44:20.875" v="523" actId="165"/>
          <ac:grpSpMkLst>
            <pc:docMk/>
            <pc:sldMk cId="2832991618" sldId="1122"/>
            <ac:grpSpMk id="229" creationId="{DCA7AB97-F35C-48A8-8BF1-8B1619F26F3A}"/>
          </ac:grpSpMkLst>
        </pc:grpChg>
        <pc:picChg chg="add mod ord modCrop">
          <ac:chgData name="Danielle Detering" userId="385b7343-7e51-4167-b40a-3bc9ed8e0e06" providerId="ADAL" clId="{7F94FFFF-872C-4749-9B2F-ED0DB6FE8434}" dt="2020-08-27T20:15:44.162" v="331" actId="166"/>
          <ac:picMkLst>
            <pc:docMk/>
            <pc:sldMk cId="2832991618" sldId="1122"/>
            <ac:picMk id="4" creationId="{A88043EA-4A16-4487-B65A-2F23B50403A3}"/>
          </ac:picMkLst>
        </pc:picChg>
        <pc:picChg chg="add mod ord modCrop">
          <ac:chgData name="Danielle Detering" userId="385b7343-7e51-4167-b40a-3bc9ed8e0e06" providerId="ADAL" clId="{7F94FFFF-872C-4749-9B2F-ED0DB6FE8434}" dt="2020-08-27T20:15:19.120" v="326" actId="166"/>
          <ac:picMkLst>
            <pc:docMk/>
            <pc:sldMk cId="2832991618" sldId="1122"/>
            <ac:picMk id="5" creationId="{06FFF01D-AFCE-4616-8B0C-7AC775158004}"/>
          </ac:picMkLst>
        </pc:picChg>
        <pc:picChg chg="add mod ord modCrop">
          <ac:chgData name="Danielle Detering" userId="385b7343-7e51-4167-b40a-3bc9ed8e0e06" providerId="ADAL" clId="{7F94FFFF-872C-4749-9B2F-ED0DB6FE8434}" dt="2020-08-27T21:53:18.860" v="600" actId="166"/>
          <ac:picMkLst>
            <pc:docMk/>
            <pc:sldMk cId="2832991618" sldId="1122"/>
            <ac:picMk id="12" creationId="{9631BA80-AF6F-4FAF-8E32-E4A072B4D8B3}"/>
          </ac:picMkLst>
        </pc:picChg>
        <pc:picChg chg="add mod topLvl modCrop">
          <ac:chgData name="Danielle Detering" userId="385b7343-7e51-4167-b40a-3bc9ed8e0e06" providerId="ADAL" clId="{7F94FFFF-872C-4749-9B2F-ED0DB6FE8434}" dt="2020-08-27T21:49:12.188" v="566" actId="165"/>
          <ac:picMkLst>
            <pc:docMk/>
            <pc:sldMk cId="2832991618" sldId="1122"/>
            <ac:picMk id="13" creationId="{A1AEEC86-C1C2-415E-ABB3-363461B3B8F1}"/>
          </ac:picMkLst>
        </pc:picChg>
        <pc:picChg chg="add mod topLvl modCrop">
          <ac:chgData name="Danielle Detering" userId="385b7343-7e51-4167-b40a-3bc9ed8e0e06" providerId="ADAL" clId="{7F94FFFF-872C-4749-9B2F-ED0DB6FE8434}" dt="2020-08-27T21:49:20.733" v="567" actId="164"/>
          <ac:picMkLst>
            <pc:docMk/>
            <pc:sldMk cId="2832991618" sldId="1122"/>
            <ac:picMk id="14" creationId="{E3A38428-E298-4397-AF8B-3458E9CC468B}"/>
          </ac:picMkLst>
        </pc:picChg>
        <pc:picChg chg="add mod ord modCrop">
          <ac:chgData name="Danielle Detering" userId="385b7343-7e51-4167-b40a-3bc9ed8e0e06" providerId="ADAL" clId="{7F94FFFF-872C-4749-9B2F-ED0DB6FE8434}" dt="2020-08-27T21:50:27.719" v="580" actId="166"/>
          <ac:picMkLst>
            <pc:docMk/>
            <pc:sldMk cId="2832991618" sldId="1122"/>
            <ac:picMk id="16" creationId="{F87AA52F-8804-42A9-9ACE-113620BDAF32}"/>
          </ac:picMkLst>
        </pc:picChg>
        <pc:picChg chg="add mod ord modCrop">
          <ac:chgData name="Danielle Detering" userId="385b7343-7e51-4167-b40a-3bc9ed8e0e06" providerId="ADAL" clId="{7F94FFFF-872C-4749-9B2F-ED0DB6FE8434}" dt="2020-08-27T21:49:56.789" v="574" actId="166"/>
          <ac:picMkLst>
            <pc:docMk/>
            <pc:sldMk cId="2832991618" sldId="1122"/>
            <ac:picMk id="17" creationId="{C2345732-84A1-4B86-B35F-63DEA99CC8B4}"/>
          </ac:picMkLst>
        </pc:picChg>
        <pc:picChg chg="add mod ord modCrop">
          <ac:chgData name="Danielle Detering" userId="385b7343-7e51-4167-b40a-3bc9ed8e0e06" providerId="ADAL" clId="{7F94FFFF-872C-4749-9B2F-ED0DB6FE8434}" dt="2020-08-27T21:52:14.544" v="593" actId="166"/>
          <ac:picMkLst>
            <pc:docMk/>
            <pc:sldMk cId="2832991618" sldId="1122"/>
            <ac:picMk id="18" creationId="{292251AA-E803-4CA7-AFFB-5A95D6B10B3D}"/>
          </ac:picMkLst>
        </pc:picChg>
        <pc:picChg chg="add mod ord modCrop">
          <ac:chgData name="Danielle Detering" userId="385b7343-7e51-4167-b40a-3bc9ed8e0e06" providerId="ADAL" clId="{7F94FFFF-872C-4749-9B2F-ED0DB6FE8434}" dt="2020-08-27T21:51:09.642" v="584" actId="166"/>
          <ac:picMkLst>
            <pc:docMk/>
            <pc:sldMk cId="2832991618" sldId="1122"/>
            <ac:picMk id="19" creationId="{83FEABE1-C006-4060-B7AB-918A4689D835}"/>
          </ac:picMkLst>
        </pc:picChg>
        <pc:picChg chg="add mod ord modCrop">
          <ac:chgData name="Danielle Detering" userId="385b7343-7e51-4167-b40a-3bc9ed8e0e06" providerId="ADAL" clId="{7F94FFFF-872C-4749-9B2F-ED0DB6FE8434}" dt="2020-08-27T21:53:03.624" v="596" actId="166"/>
          <ac:picMkLst>
            <pc:docMk/>
            <pc:sldMk cId="2832991618" sldId="1122"/>
            <ac:picMk id="20" creationId="{780B8A7A-5C45-4FAF-A7F7-7CAD61640BED}"/>
          </ac:picMkLst>
        </pc:picChg>
        <pc:picChg chg="mod">
          <ac:chgData name="Danielle Detering" userId="385b7343-7e51-4167-b40a-3bc9ed8e0e06" providerId="ADAL" clId="{7F94FFFF-872C-4749-9B2F-ED0DB6FE8434}" dt="2020-08-27T21:47:04.512" v="539" actId="1076"/>
          <ac:picMkLst>
            <pc:docMk/>
            <pc:sldMk cId="2832991618" sldId="1122"/>
            <ac:picMk id="27" creationId="{4F98C430-B757-4727-A292-B565968018A3}"/>
          </ac:picMkLst>
        </pc:picChg>
        <pc:picChg chg="del">
          <ac:chgData name="Danielle Detering" userId="385b7343-7e51-4167-b40a-3bc9ed8e0e06" providerId="ADAL" clId="{7F94FFFF-872C-4749-9B2F-ED0DB6FE8434}" dt="2020-08-27T21:21:42.929" v="339" actId="478"/>
          <ac:picMkLst>
            <pc:docMk/>
            <pc:sldMk cId="2832991618" sldId="1122"/>
            <ac:picMk id="48" creationId="{41A3706A-ACF0-45AA-9A7B-1D410B203E00}"/>
          </ac:picMkLst>
        </pc:picChg>
        <pc:picChg chg="del">
          <ac:chgData name="Danielle Detering" userId="385b7343-7e51-4167-b40a-3bc9ed8e0e06" providerId="ADAL" clId="{7F94FFFF-872C-4749-9B2F-ED0DB6FE8434}" dt="2020-08-27T21:21:43.424" v="340" actId="478"/>
          <ac:picMkLst>
            <pc:docMk/>
            <pc:sldMk cId="2832991618" sldId="1122"/>
            <ac:picMk id="49" creationId="{A10A10FE-898F-4542-9854-0533C658599F}"/>
          </ac:picMkLst>
        </pc:picChg>
        <pc:picChg chg="del">
          <ac:chgData name="Danielle Detering" userId="385b7343-7e51-4167-b40a-3bc9ed8e0e06" providerId="ADAL" clId="{7F94FFFF-872C-4749-9B2F-ED0DB6FE8434}" dt="2020-08-27T21:21:45.927" v="343" actId="478"/>
          <ac:picMkLst>
            <pc:docMk/>
            <pc:sldMk cId="2832991618" sldId="1122"/>
            <ac:picMk id="80" creationId="{62AF07CB-E0EB-4342-952E-800A3D93CBFA}"/>
          </ac:picMkLst>
        </pc:picChg>
        <pc:picChg chg="del">
          <ac:chgData name="Danielle Detering" userId="385b7343-7e51-4167-b40a-3bc9ed8e0e06" providerId="ADAL" clId="{7F94FFFF-872C-4749-9B2F-ED0DB6FE8434}" dt="2020-08-27T21:21:44.192" v="341" actId="478"/>
          <ac:picMkLst>
            <pc:docMk/>
            <pc:sldMk cId="2832991618" sldId="1122"/>
            <ac:picMk id="81" creationId="{57F47747-D278-4BCF-AF46-D637E9419880}"/>
          </ac:picMkLst>
        </pc:picChg>
        <pc:picChg chg="del">
          <ac:chgData name="Danielle Detering" userId="385b7343-7e51-4167-b40a-3bc9ed8e0e06" providerId="ADAL" clId="{7F94FFFF-872C-4749-9B2F-ED0DB6FE8434}" dt="2020-08-27T21:21:54.255" v="345" actId="478"/>
          <ac:picMkLst>
            <pc:docMk/>
            <pc:sldMk cId="2832991618" sldId="1122"/>
            <ac:picMk id="166" creationId="{7C5A7B81-D90E-4B19-A138-9CCE8E9CB4AF}"/>
          </ac:picMkLst>
        </pc:picChg>
        <pc:picChg chg="del">
          <ac:chgData name="Danielle Detering" userId="385b7343-7e51-4167-b40a-3bc9ed8e0e06" providerId="ADAL" clId="{7F94FFFF-872C-4749-9B2F-ED0DB6FE8434}" dt="2020-08-27T21:21:54.255" v="345" actId="478"/>
          <ac:picMkLst>
            <pc:docMk/>
            <pc:sldMk cId="2832991618" sldId="1122"/>
            <ac:picMk id="167" creationId="{09238208-3136-4CDE-BB72-347979188E34}"/>
          </ac:picMkLst>
        </pc:picChg>
        <pc:picChg chg="del">
          <ac:chgData name="Danielle Detering" userId="385b7343-7e51-4167-b40a-3bc9ed8e0e06" providerId="ADAL" clId="{7F94FFFF-872C-4749-9B2F-ED0DB6FE8434}" dt="2020-08-27T20:11:14.666" v="282" actId="478"/>
          <ac:picMkLst>
            <pc:docMk/>
            <pc:sldMk cId="2832991618" sldId="1122"/>
            <ac:picMk id="2049" creationId="{EB1932D1-670E-46C8-A4A6-0FB06B60C39A}"/>
          </ac:picMkLst>
        </pc:picChg>
        <pc:picChg chg="del">
          <ac:chgData name="Danielle Detering" userId="385b7343-7e51-4167-b40a-3bc9ed8e0e06" providerId="ADAL" clId="{7F94FFFF-872C-4749-9B2F-ED0DB6FE8434}" dt="2020-08-27T20:11:13.926" v="281" actId="478"/>
          <ac:picMkLst>
            <pc:docMk/>
            <pc:sldMk cId="2832991618" sldId="1122"/>
            <ac:picMk id="2051" creationId="{267F9763-85B8-41FF-BF46-8F319EF06553}"/>
          </ac:picMkLst>
        </pc:picChg>
        <pc:cxnChg chg="add mod">
          <ac:chgData name="Danielle Detering" userId="385b7343-7e51-4167-b40a-3bc9ed8e0e06" providerId="ADAL" clId="{7F94FFFF-872C-4749-9B2F-ED0DB6FE8434}" dt="2020-08-27T20:15:14.087" v="325" actId="1582"/>
          <ac:cxnSpMkLst>
            <pc:docMk/>
            <pc:sldMk cId="2832991618" sldId="1122"/>
            <ac:cxnSpMk id="8" creationId="{C70C6E3C-897D-4343-B621-4A551B43EF29}"/>
          </ac:cxnSpMkLst>
        </pc:cxnChg>
        <pc:cxnChg chg="del">
          <ac:chgData name="Danielle Detering" userId="385b7343-7e51-4167-b40a-3bc9ed8e0e06" providerId="ADAL" clId="{7F94FFFF-872C-4749-9B2F-ED0DB6FE8434}" dt="2020-08-27T20:11:11.505" v="278" actId="478"/>
          <ac:cxnSpMkLst>
            <pc:docMk/>
            <pc:sldMk cId="2832991618" sldId="1122"/>
            <ac:cxnSpMk id="44" creationId="{6F71501A-F0ED-489E-ADE3-221F53FA4DCA}"/>
          </ac:cxnSpMkLst>
        </pc:cxnChg>
        <pc:cxnChg chg="del">
          <ac:chgData name="Danielle Detering" userId="385b7343-7e51-4167-b40a-3bc9ed8e0e06" providerId="ADAL" clId="{7F94FFFF-872C-4749-9B2F-ED0DB6FE8434}" dt="2020-08-27T20:11:09.003" v="275" actId="478"/>
          <ac:cxnSpMkLst>
            <pc:docMk/>
            <pc:sldMk cId="2832991618" sldId="1122"/>
            <ac:cxnSpMk id="51" creationId="{D067B3F5-5D5A-439B-8B4E-55FA9F5748D8}"/>
          </ac:cxnSpMkLst>
        </pc:cxnChg>
        <pc:cxnChg chg="del">
          <ac:chgData name="Danielle Detering" userId="385b7343-7e51-4167-b40a-3bc9ed8e0e06" providerId="ADAL" clId="{7F94FFFF-872C-4749-9B2F-ED0DB6FE8434}" dt="2020-08-27T20:11:12.301" v="279" actId="478"/>
          <ac:cxnSpMkLst>
            <pc:docMk/>
            <pc:sldMk cId="2832991618" sldId="1122"/>
            <ac:cxnSpMk id="55" creationId="{F9EEEA2F-0FDE-4138-A4DB-0C143DC61B88}"/>
          </ac:cxnSpMkLst>
        </pc:cxnChg>
        <pc:cxnChg chg="del">
          <ac:chgData name="Danielle Detering" userId="385b7343-7e51-4167-b40a-3bc9ed8e0e06" providerId="ADAL" clId="{7F94FFFF-872C-4749-9B2F-ED0DB6FE8434}" dt="2020-08-27T20:11:13.086" v="280" actId="478"/>
          <ac:cxnSpMkLst>
            <pc:docMk/>
            <pc:sldMk cId="2832991618" sldId="1122"/>
            <ac:cxnSpMk id="76" creationId="{157F0F98-CE8F-43D0-B52A-F99B176C1673}"/>
          </ac:cxnSpMkLst>
        </pc:cxnChg>
        <pc:cxnChg chg="del">
          <ac:chgData name="Danielle Detering" userId="385b7343-7e51-4167-b40a-3bc9ed8e0e06" providerId="ADAL" clId="{7F94FFFF-872C-4749-9B2F-ED0DB6FE8434}" dt="2020-08-27T20:11:10.148" v="276" actId="478"/>
          <ac:cxnSpMkLst>
            <pc:docMk/>
            <pc:sldMk cId="2832991618" sldId="1122"/>
            <ac:cxnSpMk id="79" creationId="{20E4334A-A0BA-47B0-B4D7-7E9274408830}"/>
          </ac:cxnSpMkLst>
        </pc:cxnChg>
        <pc:cxnChg chg="del">
          <ac:chgData name="Danielle Detering" userId="385b7343-7e51-4167-b40a-3bc9ed8e0e06" providerId="ADAL" clId="{7F94FFFF-872C-4749-9B2F-ED0DB6FE8434}" dt="2020-08-27T20:11:04.546" v="273" actId="478"/>
          <ac:cxnSpMkLst>
            <pc:docMk/>
            <pc:sldMk cId="2832991618" sldId="1122"/>
            <ac:cxnSpMk id="82" creationId="{7559A3DD-1537-4F19-9E58-E3993140DA80}"/>
          </ac:cxnSpMkLst>
        </pc:cxnChg>
        <pc:cxnChg chg="del">
          <ac:chgData name="Danielle Detering" userId="385b7343-7e51-4167-b40a-3bc9ed8e0e06" providerId="ADAL" clId="{7F94FFFF-872C-4749-9B2F-ED0DB6FE8434}" dt="2020-08-27T20:11:10.909" v="277" actId="478"/>
          <ac:cxnSpMkLst>
            <pc:docMk/>
            <pc:sldMk cId="2832991618" sldId="1122"/>
            <ac:cxnSpMk id="85" creationId="{961962AC-E1BF-4F43-BDA6-1B8A755D3FA5}"/>
          </ac:cxnSpMkLst>
        </pc:cxnChg>
        <pc:cxnChg chg="del">
          <ac:chgData name="Danielle Detering" userId="385b7343-7e51-4167-b40a-3bc9ed8e0e06" providerId="ADAL" clId="{7F94FFFF-872C-4749-9B2F-ED0DB6FE8434}" dt="2020-08-27T20:11:25.261" v="289" actId="478"/>
          <ac:cxnSpMkLst>
            <pc:docMk/>
            <pc:sldMk cId="2832991618" sldId="1122"/>
            <ac:cxnSpMk id="92" creationId="{1117D94A-3583-488A-8CBA-8E0845430235}"/>
          </ac:cxnSpMkLst>
        </pc:cxnChg>
        <pc:cxnChg chg="del">
          <ac:chgData name="Danielle Detering" userId="385b7343-7e51-4167-b40a-3bc9ed8e0e06" providerId="ADAL" clId="{7F94FFFF-872C-4749-9B2F-ED0DB6FE8434}" dt="2020-08-27T20:11:15.539" v="283" actId="478"/>
          <ac:cxnSpMkLst>
            <pc:docMk/>
            <pc:sldMk cId="2832991618" sldId="1122"/>
            <ac:cxnSpMk id="96" creationId="{63E39D9D-DBBC-437E-9922-CB00816DD964}"/>
          </ac:cxnSpMkLst>
        </pc:cxnChg>
        <pc:cxnChg chg="del">
          <ac:chgData name="Danielle Detering" userId="385b7343-7e51-4167-b40a-3bc9ed8e0e06" providerId="ADAL" clId="{7F94FFFF-872C-4749-9B2F-ED0DB6FE8434}" dt="2020-08-27T20:11:24.618" v="288" actId="478"/>
          <ac:cxnSpMkLst>
            <pc:docMk/>
            <pc:sldMk cId="2832991618" sldId="1122"/>
            <ac:cxnSpMk id="99" creationId="{6EE1295E-916E-4ADA-BB30-80C0E4B46F62}"/>
          </ac:cxnSpMkLst>
        </pc:cxnChg>
        <pc:cxnChg chg="del">
          <ac:chgData name="Danielle Detering" userId="385b7343-7e51-4167-b40a-3bc9ed8e0e06" providerId="ADAL" clId="{7F94FFFF-872C-4749-9B2F-ED0DB6FE8434}" dt="2020-08-27T20:11:07.320" v="274" actId="478"/>
          <ac:cxnSpMkLst>
            <pc:docMk/>
            <pc:sldMk cId="2832991618" sldId="1122"/>
            <ac:cxnSpMk id="105" creationId="{86454696-DB8F-4062-8BAC-88EEA8E5E0C8}"/>
          </ac:cxnSpMkLst>
        </pc:cxnChg>
        <pc:cxnChg chg="del">
          <ac:chgData name="Danielle Detering" userId="385b7343-7e51-4167-b40a-3bc9ed8e0e06" providerId="ADAL" clId="{7F94FFFF-872C-4749-9B2F-ED0DB6FE8434}" dt="2020-08-27T20:11:19.926" v="284" actId="478"/>
          <ac:cxnSpMkLst>
            <pc:docMk/>
            <pc:sldMk cId="2832991618" sldId="1122"/>
            <ac:cxnSpMk id="109" creationId="{EB062333-82EE-425E-BE48-610FC371BB61}"/>
          </ac:cxnSpMkLst>
        </pc:cxnChg>
        <pc:cxnChg chg="del">
          <ac:chgData name="Danielle Detering" userId="385b7343-7e51-4167-b40a-3bc9ed8e0e06" providerId="ADAL" clId="{7F94FFFF-872C-4749-9B2F-ED0DB6FE8434}" dt="2020-08-27T20:11:23.406" v="287" actId="478"/>
          <ac:cxnSpMkLst>
            <pc:docMk/>
            <pc:sldMk cId="2832991618" sldId="1122"/>
            <ac:cxnSpMk id="112" creationId="{0EB40EB5-BDFB-4992-BD47-2783113C6585}"/>
          </ac:cxnSpMkLst>
        </pc:cxnChg>
        <pc:cxnChg chg="del">
          <ac:chgData name="Danielle Detering" userId="385b7343-7e51-4167-b40a-3bc9ed8e0e06" providerId="ADAL" clId="{7F94FFFF-872C-4749-9B2F-ED0DB6FE8434}" dt="2020-08-27T20:11:21.045" v="285" actId="478"/>
          <ac:cxnSpMkLst>
            <pc:docMk/>
            <pc:sldMk cId="2832991618" sldId="1122"/>
            <ac:cxnSpMk id="115" creationId="{C8D666D0-4947-4646-B2FA-1F091EF48027}"/>
          </ac:cxnSpMkLst>
        </pc:cxnChg>
        <pc:cxnChg chg="del">
          <ac:chgData name="Danielle Detering" userId="385b7343-7e51-4167-b40a-3bc9ed8e0e06" providerId="ADAL" clId="{7F94FFFF-872C-4749-9B2F-ED0DB6FE8434}" dt="2020-08-27T20:11:21.960" v="286" actId="478"/>
          <ac:cxnSpMkLst>
            <pc:docMk/>
            <pc:sldMk cId="2832991618" sldId="1122"/>
            <ac:cxnSpMk id="120" creationId="{DCF1254E-8B9E-44A3-9BA3-AD3282EAAF5E}"/>
          </ac:cxnSpMkLst>
        </pc:cxnChg>
        <pc:cxnChg chg="add mod">
          <ac:chgData name="Danielle Detering" userId="385b7343-7e51-4167-b40a-3bc9ed8e0e06" providerId="ADAL" clId="{7F94FFFF-872C-4749-9B2F-ED0DB6FE8434}" dt="2020-08-27T20:15:40.185" v="330" actId="1076"/>
          <ac:cxnSpMkLst>
            <pc:docMk/>
            <pc:sldMk cId="2832991618" sldId="1122"/>
            <ac:cxnSpMk id="133" creationId="{33E886E5-3D80-481C-AD4F-FD50532E5D68}"/>
          </ac:cxnSpMkLst>
        </pc:cxnChg>
        <pc:cxnChg chg="add del mod">
          <ac:chgData name="Danielle Detering" userId="385b7343-7e51-4167-b40a-3bc9ed8e0e06" providerId="ADAL" clId="{7F94FFFF-872C-4749-9B2F-ED0DB6FE8434}" dt="2020-08-27T21:48:08.798" v="556" actId="478"/>
          <ac:cxnSpMkLst>
            <pc:docMk/>
            <pc:sldMk cId="2832991618" sldId="1122"/>
            <ac:cxnSpMk id="159" creationId="{8E2A2FAC-444F-4055-880A-2A4910623F9A}"/>
          </ac:cxnSpMkLst>
        </pc:cxnChg>
        <pc:cxnChg chg="add mod">
          <ac:chgData name="Danielle Detering" userId="385b7343-7e51-4167-b40a-3bc9ed8e0e06" providerId="ADAL" clId="{7F94FFFF-872C-4749-9B2F-ED0DB6FE8434}" dt="2020-08-27T21:48:25.008" v="560" actId="14100"/>
          <ac:cxnSpMkLst>
            <pc:docMk/>
            <pc:sldMk cId="2832991618" sldId="1122"/>
            <ac:cxnSpMk id="163" creationId="{1B971D04-6348-4890-B712-D0E6C8CFCE66}"/>
          </ac:cxnSpMkLst>
        </pc:cxnChg>
        <pc:cxnChg chg="add mod">
          <ac:chgData name="Danielle Detering" userId="385b7343-7e51-4167-b40a-3bc9ed8e0e06" providerId="ADAL" clId="{7F94FFFF-872C-4749-9B2F-ED0DB6FE8434}" dt="2020-08-27T21:49:05.560" v="565" actId="14100"/>
          <ac:cxnSpMkLst>
            <pc:docMk/>
            <pc:sldMk cId="2832991618" sldId="1122"/>
            <ac:cxnSpMk id="165" creationId="{E378C91C-FC18-466D-94AD-2E60A7837505}"/>
          </ac:cxnSpMkLst>
        </pc:cxnChg>
        <pc:cxnChg chg="add mod">
          <ac:chgData name="Danielle Detering" userId="385b7343-7e51-4167-b40a-3bc9ed8e0e06" providerId="ADAL" clId="{7F94FFFF-872C-4749-9B2F-ED0DB6FE8434}" dt="2020-08-27T21:51:46.344" v="589" actId="14100"/>
          <ac:cxnSpMkLst>
            <pc:docMk/>
            <pc:sldMk cId="2832991618" sldId="1122"/>
            <ac:cxnSpMk id="169" creationId="{2129FD06-7962-41A3-AED3-D581B9A5FA14}"/>
          </ac:cxnSpMkLst>
        </pc:cxnChg>
        <pc:cxnChg chg="add mod">
          <ac:chgData name="Danielle Detering" userId="385b7343-7e51-4167-b40a-3bc9ed8e0e06" providerId="ADAL" clId="{7F94FFFF-872C-4749-9B2F-ED0DB6FE8434}" dt="2020-08-27T21:51:23.287" v="585" actId="14100"/>
          <ac:cxnSpMkLst>
            <pc:docMk/>
            <pc:sldMk cId="2832991618" sldId="1122"/>
            <ac:cxnSpMk id="171" creationId="{C05AAA6F-DD05-4DF8-829D-3846229B35DB}"/>
          </ac:cxnSpMkLst>
        </pc:cxnChg>
        <pc:cxnChg chg="del">
          <ac:chgData name="Danielle Detering" userId="385b7343-7e51-4167-b40a-3bc9ed8e0e06" providerId="ADAL" clId="{7F94FFFF-872C-4749-9B2F-ED0DB6FE8434}" dt="2020-08-27T21:21:45.124" v="342" actId="478"/>
          <ac:cxnSpMkLst>
            <pc:docMk/>
            <pc:sldMk cId="2832991618" sldId="1122"/>
            <ac:cxnSpMk id="176" creationId="{9B41480B-E6E6-4757-956D-77164C568D47}"/>
          </ac:cxnSpMkLst>
        </pc:cxnChg>
        <pc:cxnChg chg="add mod">
          <ac:chgData name="Danielle Detering" userId="385b7343-7e51-4167-b40a-3bc9ed8e0e06" providerId="ADAL" clId="{7F94FFFF-872C-4749-9B2F-ED0DB6FE8434}" dt="2020-08-27T21:52:08.840" v="592" actId="14100"/>
          <ac:cxnSpMkLst>
            <pc:docMk/>
            <pc:sldMk cId="2832991618" sldId="1122"/>
            <ac:cxnSpMk id="177" creationId="{AA90A321-BE78-412F-9379-A67247A78955}"/>
          </ac:cxnSpMkLst>
        </pc:cxnChg>
        <pc:cxnChg chg="add mod">
          <ac:chgData name="Danielle Detering" userId="385b7343-7e51-4167-b40a-3bc9ed8e0e06" providerId="ADAL" clId="{7F94FFFF-872C-4749-9B2F-ED0DB6FE8434}" dt="2020-08-27T21:51:35.640" v="588" actId="14100"/>
          <ac:cxnSpMkLst>
            <pc:docMk/>
            <pc:sldMk cId="2832991618" sldId="1122"/>
            <ac:cxnSpMk id="179" creationId="{366B1147-2BD0-4793-BCF0-5F0AE1AF6892}"/>
          </ac:cxnSpMkLst>
        </pc:cxnChg>
        <pc:cxnChg chg="del">
          <ac:chgData name="Danielle Detering" userId="385b7343-7e51-4167-b40a-3bc9ed8e0e06" providerId="ADAL" clId="{7F94FFFF-872C-4749-9B2F-ED0DB6FE8434}" dt="2020-08-27T20:16:04.618" v="335" actId="478"/>
          <ac:cxnSpMkLst>
            <pc:docMk/>
            <pc:sldMk cId="2832991618" sldId="1122"/>
            <ac:cxnSpMk id="181" creationId="{781DE289-5734-4DC6-94FE-3E44715BE696}"/>
          </ac:cxnSpMkLst>
        </pc:cxnChg>
        <pc:cxnChg chg="del">
          <ac:chgData name="Danielle Detering" userId="385b7343-7e51-4167-b40a-3bc9ed8e0e06" providerId="ADAL" clId="{7F94FFFF-872C-4749-9B2F-ED0DB6FE8434}" dt="2020-08-27T21:21:41.387" v="337" actId="478"/>
          <ac:cxnSpMkLst>
            <pc:docMk/>
            <pc:sldMk cId="2832991618" sldId="1122"/>
            <ac:cxnSpMk id="184" creationId="{DD6F773D-265A-4948-AA84-BD8E10BCCCFE}"/>
          </ac:cxnSpMkLst>
        </pc:cxnChg>
        <pc:cxnChg chg="add mod">
          <ac:chgData name="Danielle Detering" userId="385b7343-7e51-4167-b40a-3bc9ed8e0e06" providerId="ADAL" clId="{7F94FFFF-872C-4749-9B2F-ED0DB6FE8434}" dt="2020-08-27T21:52:53.128" v="595" actId="1076"/>
          <ac:cxnSpMkLst>
            <pc:docMk/>
            <pc:sldMk cId="2832991618" sldId="1122"/>
            <ac:cxnSpMk id="186" creationId="{0C8B21A5-8B64-435F-9F3E-6FC593DBDB37}"/>
          </ac:cxnSpMkLst>
        </pc:cxnChg>
        <pc:cxnChg chg="del">
          <ac:chgData name="Danielle Detering" userId="385b7343-7e51-4167-b40a-3bc9ed8e0e06" providerId="ADAL" clId="{7F94FFFF-872C-4749-9B2F-ED0DB6FE8434}" dt="2020-08-27T21:21:50.509" v="344" actId="478"/>
          <ac:cxnSpMkLst>
            <pc:docMk/>
            <pc:sldMk cId="2832991618" sldId="1122"/>
            <ac:cxnSpMk id="187" creationId="{918168DD-EA6C-4C05-B282-66F2E7F9473E}"/>
          </ac:cxnSpMkLst>
        </pc:cxnChg>
        <pc:cxnChg chg="add mod">
          <ac:chgData name="Danielle Detering" userId="385b7343-7e51-4167-b40a-3bc9ed8e0e06" providerId="ADAL" clId="{7F94FFFF-872C-4749-9B2F-ED0DB6FE8434}" dt="2020-08-27T21:53:16.088" v="599" actId="14100"/>
          <ac:cxnSpMkLst>
            <pc:docMk/>
            <pc:sldMk cId="2832991618" sldId="1122"/>
            <ac:cxnSpMk id="188" creationId="{1272530D-0FC3-40FC-8FE5-2D85FE37F36F}"/>
          </ac:cxnSpMkLst>
        </pc:cxnChg>
        <pc:cxnChg chg="add mod">
          <ac:chgData name="Danielle Detering" userId="385b7343-7e51-4167-b40a-3bc9ed8e0e06" providerId="ADAL" clId="{7F94FFFF-872C-4749-9B2F-ED0DB6FE8434}" dt="2020-08-27T21:53:37.167" v="604" actId="14100"/>
          <ac:cxnSpMkLst>
            <pc:docMk/>
            <pc:sldMk cId="2832991618" sldId="1122"/>
            <ac:cxnSpMk id="189" creationId="{D73926F5-D114-4880-A064-03699E6D8640}"/>
          </ac:cxnSpMkLst>
        </pc:cxnChg>
        <pc:cxnChg chg="del">
          <ac:chgData name="Danielle Detering" userId="385b7343-7e51-4167-b40a-3bc9ed8e0e06" providerId="ADAL" clId="{7F94FFFF-872C-4749-9B2F-ED0DB6FE8434}" dt="2020-08-27T21:21:42.305" v="338" actId="478"/>
          <ac:cxnSpMkLst>
            <pc:docMk/>
            <pc:sldMk cId="2832991618" sldId="1122"/>
            <ac:cxnSpMk id="190" creationId="{757E7D47-410C-4F20-9C02-BA9352CD5CF5}"/>
          </ac:cxnSpMkLst>
        </pc:cxnChg>
        <pc:cxnChg chg="add mod ord">
          <ac:chgData name="Danielle Detering" userId="385b7343-7e51-4167-b40a-3bc9ed8e0e06" providerId="ADAL" clId="{7F94FFFF-872C-4749-9B2F-ED0DB6FE8434}" dt="2020-08-27T21:54:10.048" v="612" actId="167"/>
          <ac:cxnSpMkLst>
            <pc:docMk/>
            <pc:sldMk cId="2832991618" sldId="1122"/>
            <ac:cxnSpMk id="192" creationId="{074348C7-68F6-4906-B254-3A92BD5C73C3}"/>
          </ac:cxnSpMkLst>
        </pc:cxnChg>
        <pc:cxnChg chg="del">
          <ac:chgData name="Danielle Detering" userId="385b7343-7e51-4167-b40a-3bc9ed8e0e06" providerId="ADAL" clId="{7F94FFFF-872C-4749-9B2F-ED0DB6FE8434}" dt="2020-08-27T20:16:07.436" v="336" actId="478"/>
          <ac:cxnSpMkLst>
            <pc:docMk/>
            <pc:sldMk cId="2832991618" sldId="1122"/>
            <ac:cxnSpMk id="194" creationId="{3324284B-D252-491B-9561-FC1477AAE685}"/>
          </ac:cxnSpMkLst>
        </pc:cxnChg>
        <pc:cxnChg chg="del">
          <ac:chgData name="Danielle Detering" userId="385b7343-7e51-4167-b40a-3bc9ed8e0e06" providerId="ADAL" clId="{7F94FFFF-872C-4749-9B2F-ED0DB6FE8434}" dt="2020-08-27T20:16:01.677" v="334" actId="478"/>
          <ac:cxnSpMkLst>
            <pc:docMk/>
            <pc:sldMk cId="2832991618" sldId="1122"/>
            <ac:cxnSpMk id="197" creationId="{944F298A-5CC6-4497-8A2A-F8CF7C7A833E}"/>
          </ac:cxnSpMkLst>
        </pc:cxnChg>
        <pc:cxnChg chg="del">
          <ac:chgData name="Danielle Detering" userId="385b7343-7e51-4167-b40a-3bc9ed8e0e06" providerId="ADAL" clId="{7F94FFFF-872C-4749-9B2F-ED0DB6FE8434}" dt="2020-08-27T21:21:50.509" v="344" actId="478"/>
          <ac:cxnSpMkLst>
            <pc:docMk/>
            <pc:sldMk cId="2832991618" sldId="1122"/>
            <ac:cxnSpMk id="200" creationId="{D5BD1A72-EDD6-46C3-B406-8FB45DE2C6AB}"/>
          </ac:cxnSpMkLst>
        </pc:cxnChg>
        <pc:cxnChg chg="del">
          <ac:chgData name="Danielle Detering" userId="385b7343-7e51-4167-b40a-3bc9ed8e0e06" providerId="ADAL" clId="{7F94FFFF-872C-4749-9B2F-ED0DB6FE8434}" dt="2020-08-27T20:15:54.879" v="332" actId="478"/>
          <ac:cxnSpMkLst>
            <pc:docMk/>
            <pc:sldMk cId="2832991618" sldId="1122"/>
            <ac:cxnSpMk id="209" creationId="{555CD17F-4050-43BF-8769-8CA35A4BCB08}"/>
          </ac:cxnSpMkLst>
        </pc:cxnChg>
        <pc:cxnChg chg="del">
          <ac:chgData name="Danielle Detering" userId="385b7343-7e51-4167-b40a-3bc9ed8e0e06" providerId="ADAL" clId="{7F94FFFF-872C-4749-9B2F-ED0DB6FE8434}" dt="2020-08-27T21:21:50.509" v="344" actId="478"/>
          <ac:cxnSpMkLst>
            <pc:docMk/>
            <pc:sldMk cId="2832991618" sldId="1122"/>
            <ac:cxnSpMk id="210" creationId="{C3C3C0D8-F286-4347-97B3-22DBDC7ABDB9}"/>
          </ac:cxnSpMkLst>
        </pc:cxnChg>
        <pc:cxnChg chg="del">
          <ac:chgData name="Danielle Detering" userId="385b7343-7e51-4167-b40a-3bc9ed8e0e06" providerId="ADAL" clId="{7F94FFFF-872C-4749-9B2F-ED0DB6FE8434}" dt="2020-08-27T21:21:54.255" v="345" actId="478"/>
          <ac:cxnSpMkLst>
            <pc:docMk/>
            <pc:sldMk cId="2832991618" sldId="1122"/>
            <ac:cxnSpMk id="211" creationId="{94EFC0D9-38E3-4C17-A092-829C348EED34}"/>
          </ac:cxnSpMkLst>
        </pc:cxnChg>
        <pc:cxnChg chg="del">
          <ac:chgData name="Danielle Detering" userId="385b7343-7e51-4167-b40a-3bc9ed8e0e06" providerId="ADAL" clId="{7F94FFFF-872C-4749-9B2F-ED0DB6FE8434}" dt="2020-08-27T20:15:58.224" v="333" actId="478"/>
          <ac:cxnSpMkLst>
            <pc:docMk/>
            <pc:sldMk cId="2832991618" sldId="1122"/>
            <ac:cxnSpMk id="212" creationId="{D859A766-2E48-48C8-A754-DBB12FF19FB8}"/>
          </ac:cxnSpMkLst>
        </pc:cxnChg>
        <pc:cxnChg chg="del">
          <ac:chgData name="Danielle Detering" userId="385b7343-7e51-4167-b40a-3bc9ed8e0e06" providerId="ADAL" clId="{7F94FFFF-872C-4749-9B2F-ED0DB6FE8434}" dt="2020-08-27T21:21:50.509" v="344" actId="478"/>
          <ac:cxnSpMkLst>
            <pc:docMk/>
            <pc:sldMk cId="2832991618" sldId="1122"/>
            <ac:cxnSpMk id="213" creationId="{E3FD4861-070A-44B9-80A7-45773539CB35}"/>
          </ac:cxnSpMkLst>
        </pc:cxnChg>
        <pc:cxnChg chg="del">
          <ac:chgData name="Danielle Detering" userId="385b7343-7e51-4167-b40a-3bc9ed8e0e06" providerId="ADAL" clId="{7F94FFFF-872C-4749-9B2F-ED0DB6FE8434}" dt="2020-08-27T21:21:54.255" v="345" actId="478"/>
          <ac:cxnSpMkLst>
            <pc:docMk/>
            <pc:sldMk cId="2832991618" sldId="1122"/>
            <ac:cxnSpMk id="214" creationId="{FA5186EC-E4D8-4B57-AE76-FC84D0FD425A}"/>
          </ac:cxnSpMkLst>
        </pc:cxnChg>
        <pc:cxnChg chg="del">
          <ac:chgData name="Danielle Detering" userId="385b7343-7e51-4167-b40a-3bc9ed8e0e06" providerId="ADAL" clId="{7F94FFFF-872C-4749-9B2F-ED0DB6FE8434}" dt="2020-08-27T21:21:50.509" v="344" actId="478"/>
          <ac:cxnSpMkLst>
            <pc:docMk/>
            <pc:sldMk cId="2832991618" sldId="1122"/>
            <ac:cxnSpMk id="215" creationId="{AB0684B8-F2C2-451E-9880-CB6D2D25D24C}"/>
          </ac:cxnSpMkLst>
        </pc:cxnChg>
        <pc:cxnChg chg="del">
          <ac:chgData name="Danielle Detering" userId="385b7343-7e51-4167-b40a-3bc9ed8e0e06" providerId="ADAL" clId="{7F94FFFF-872C-4749-9B2F-ED0DB6FE8434}" dt="2020-08-27T21:21:54.255" v="345" actId="478"/>
          <ac:cxnSpMkLst>
            <pc:docMk/>
            <pc:sldMk cId="2832991618" sldId="1122"/>
            <ac:cxnSpMk id="216" creationId="{2955798F-B533-42CC-A78E-764B12F9421E}"/>
          </ac:cxnSpMkLst>
        </pc:cxnChg>
        <pc:cxnChg chg="del">
          <ac:chgData name="Danielle Detering" userId="385b7343-7e51-4167-b40a-3bc9ed8e0e06" providerId="ADAL" clId="{7F94FFFF-872C-4749-9B2F-ED0DB6FE8434}" dt="2020-08-27T21:21:55.240" v="346" actId="478"/>
          <ac:cxnSpMkLst>
            <pc:docMk/>
            <pc:sldMk cId="2832991618" sldId="1122"/>
            <ac:cxnSpMk id="226" creationId="{7FB18D88-B000-48D5-994C-A68121319AAE}"/>
          </ac:cxnSpMkLst>
        </pc:cxnChg>
        <pc:cxnChg chg="del">
          <ac:chgData name="Danielle Detering" userId="385b7343-7e51-4167-b40a-3bc9ed8e0e06" providerId="ADAL" clId="{7F94FFFF-872C-4749-9B2F-ED0DB6FE8434}" dt="2020-08-27T21:21:57.892" v="349" actId="478"/>
          <ac:cxnSpMkLst>
            <pc:docMk/>
            <pc:sldMk cId="2832991618" sldId="1122"/>
            <ac:cxnSpMk id="230" creationId="{1D863D2D-3A12-4D26-B262-42B41AE6034B}"/>
          </ac:cxnSpMkLst>
        </pc:cxnChg>
        <pc:cxnChg chg="del">
          <ac:chgData name="Danielle Detering" userId="385b7343-7e51-4167-b40a-3bc9ed8e0e06" providerId="ADAL" clId="{7F94FFFF-872C-4749-9B2F-ED0DB6FE8434}" dt="2020-08-27T21:21:54.255" v="345" actId="478"/>
          <ac:cxnSpMkLst>
            <pc:docMk/>
            <pc:sldMk cId="2832991618" sldId="1122"/>
            <ac:cxnSpMk id="235" creationId="{B7DE2926-EE37-4A3E-9429-DF0096F4DF36}"/>
          </ac:cxnSpMkLst>
        </pc:cxnChg>
        <pc:cxnChg chg="del">
          <ac:chgData name="Danielle Detering" userId="385b7343-7e51-4167-b40a-3bc9ed8e0e06" providerId="ADAL" clId="{7F94FFFF-872C-4749-9B2F-ED0DB6FE8434}" dt="2020-08-27T21:21:55.898" v="347" actId="478"/>
          <ac:cxnSpMkLst>
            <pc:docMk/>
            <pc:sldMk cId="2832991618" sldId="1122"/>
            <ac:cxnSpMk id="237" creationId="{5DF023CC-08F9-44B4-A4DA-17EDBB08A777}"/>
          </ac:cxnSpMkLst>
        </pc:cxnChg>
        <pc:cxnChg chg="del">
          <ac:chgData name="Danielle Detering" userId="385b7343-7e51-4167-b40a-3bc9ed8e0e06" providerId="ADAL" clId="{7F94FFFF-872C-4749-9B2F-ED0DB6FE8434}" dt="2020-08-27T21:21:57.181" v="348" actId="478"/>
          <ac:cxnSpMkLst>
            <pc:docMk/>
            <pc:sldMk cId="2832991618" sldId="1122"/>
            <ac:cxnSpMk id="240" creationId="{A4F9E153-864A-4CF1-B829-C8BA563940EF}"/>
          </ac:cxnSpMkLst>
        </pc:cxnChg>
        <pc:cxnChg chg="mod topLvl">
          <ac:chgData name="Danielle Detering" userId="385b7343-7e51-4167-b40a-3bc9ed8e0e06" providerId="ADAL" clId="{7F94FFFF-872C-4749-9B2F-ED0DB6FE8434}" dt="2020-08-27T21:45:42.267" v="528" actId="164"/>
          <ac:cxnSpMkLst>
            <pc:docMk/>
            <pc:sldMk cId="2832991618" sldId="1122"/>
            <ac:cxnSpMk id="253" creationId="{8A4F3CF1-8D61-4180-909C-F3E1B9914E36}"/>
          </ac:cxnSpMkLst>
        </pc:cxnChg>
        <pc:cxnChg chg="mod topLvl">
          <ac:chgData name="Danielle Detering" userId="385b7343-7e51-4167-b40a-3bc9ed8e0e06" providerId="ADAL" clId="{7F94FFFF-872C-4749-9B2F-ED0DB6FE8434}" dt="2020-08-27T21:45:42.267" v="528" actId="164"/>
          <ac:cxnSpMkLst>
            <pc:docMk/>
            <pc:sldMk cId="2832991618" sldId="1122"/>
            <ac:cxnSpMk id="254" creationId="{1088B48F-76F1-4505-97EB-BC842D276AA7}"/>
          </ac:cxnSpMkLst>
        </pc:cxnChg>
        <pc:cxnChg chg="mod topLvl">
          <ac:chgData name="Danielle Detering" userId="385b7343-7e51-4167-b40a-3bc9ed8e0e06" providerId="ADAL" clId="{7F94FFFF-872C-4749-9B2F-ED0DB6FE8434}" dt="2020-08-27T21:45:42.267" v="528" actId="164"/>
          <ac:cxnSpMkLst>
            <pc:docMk/>
            <pc:sldMk cId="2832991618" sldId="1122"/>
            <ac:cxnSpMk id="255" creationId="{AD33AFE1-2DBC-449D-8724-B030F2902FCA}"/>
          </ac:cxnSpMkLst>
        </pc:cxnChg>
        <pc:cxnChg chg="mod topLvl">
          <ac:chgData name="Danielle Detering" userId="385b7343-7e51-4167-b40a-3bc9ed8e0e06" providerId="ADAL" clId="{7F94FFFF-872C-4749-9B2F-ED0DB6FE8434}" dt="2020-08-27T21:46:06.642" v="530" actId="164"/>
          <ac:cxnSpMkLst>
            <pc:docMk/>
            <pc:sldMk cId="2832991618" sldId="1122"/>
            <ac:cxnSpMk id="256" creationId="{19F156D7-F172-4E80-951B-BF44D7B4BEBF}"/>
          </ac:cxnSpMkLst>
        </pc:cxnChg>
        <pc:cxnChg chg="mod topLvl">
          <ac:chgData name="Danielle Detering" userId="385b7343-7e51-4167-b40a-3bc9ed8e0e06" providerId="ADAL" clId="{7F94FFFF-872C-4749-9B2F-ED0DB6FE8434}" dt="2020-08-27T21:46:06.642" v="530" actId="164"/>
          <ac:cxnSpMkLst>
            <pc:docMk/>
            <pc:sldMk cId="2832991618" sldId="1122"/>
            <ac:cxnSpMk id="257" creationId="{2DC88A6E-76D5-4FDE-A853-726B2E5E7B1C}"/>
          </ac:cxnSpMkLst>
        </pc:cxnChg>
        <pc:cxnChg chg="mod topLvl">
          <ac:chgData name="Danielle Detering" userId="385b7343-7e51-4167-b40a-3bc9ed8e0e06" providerId="ADAL" clId="{7F94FFFF-872C-4749-9B2F-ED0DB6FE8434}" dt="2020-08-27T21:46:06.642" v="530" actId="164"/>
          <ac:cxnSpMkLst>
            <pc:docMk/>
            <pc:sldMk cId="2832991618" sldId="1122"/>
            <ac:cxnSpMk id="258" creationId="{7186652A-248A-4C32-8B9A-17FC434D7DDD}"/>
          </ac:cxnSpMkLst>
        </pc:cxnChg>
        <pc:cxnChg chg="mod topLvl">
          <ac:chgData name="Danielle Detering" userId="385b7343-7e51-4167-b40a-3bc9ed8e0e06" providerId="ADAL" clId="{7F94FFFF-872C-4749-9B2F-ED0DB6FE8434}" dt="2020-08-27T21:46:06.642" v="530" actId="164"/>
          <ac:cxnSpMkLst>
            <pc:docMk/>
            <pc:sldMk cId="2832991618" sldId="1122"/>
            <ac:cxnSpMk id="259" creationId="{77E24B39-6538-4E0D-8DFB-4C295EABF741}"/>
          </ac:cxnSpMkLst>
        </pc:cxnChg>
        <pc:cxnChg chg="mod topLvl">
          <ac:chgData name="Danielle Detering" userId="385b7343-7e51-4167-b40a-3bc9ed8e0e06" providerId="ADAL" clId="{7F94FFFF-872C-4749-9B2F-ED0DB6FE8434}" dt="2020-08-27T21:46:06.642" v="530" actId="164"/>
          <ac:cxnSpMkLst>
            <pc:docMk/>
            <pc:sldMk cId="2832991618" sldId="1122"/>
            <ac:cxnSpMk id="260" creationId="{C78E882E-31A4-49D7-AF52-E154E6267387}"/>
          </ac:cxnSpMkLst>
        </pc:cxnChg>
        <pc:cxnChg chg="mod topLvl">
          <ac:chgData name="Danielle Detering" userId="385b7343-7e51-4167-b40a-3bc9ed8e0e06" providerId="ADAL" clId="{7F94FFFF-872C-4749-9B2F-ED0DB6FE8434}" dt="2020-08-27T21:46:06.642" v="530" actId="164"/>
          <ac:cxnSpMkLst>
            <pc:docMk/>
            <pc:sldMk cId="2832991618" sldId="1122"/>
            <ac:cxnSpMk id="261" creationId="{4861AB4A-7D53-4B20-BD38-036FEC1AAA27}"/>
          </ac:cxnSpMkLst>
        </pc:cxnChg>
        <pc:cxnChg chg="mod topLvl">
          <ac:chgData name="Danielle Detering" userId="385b7343-7e51-4167-b40a-3bc9ed8e0e06" providerId="ADAL" clId="{7F94FFFF-872C-4749-9B2F-ED0DB6FE8434}" dt="2020-08-27T21:46:06.642" v="530" actId="164"/>
          <ac:cxnSpMkLst>
            <pc:docMk/>
            <pc:sldMk cId="2832991618" sldId="1122"/>
            <ac:cxnSpMk id="262" creationId="{7F890703-7B42-424E-A68E-3DEBEED7294B}"/>
          </ac:cxnSpMkLst>
        </pc:cxnChg>
        <pc:cxnChg chg="mod topLvl">
          <ac:chgData name="Danielle Detering" userId="385b7343-7e51-4167-b40a-3bc9ed8e0e06" providerId="ADAL" clId="{7F94FFFF-872C-4749-9B2F-ED0DB6FE8434}" dt="2020-08-27T21:46:06.642" v="530" actId="164"/>
          <ac:cxnSpMkLst>
            <pc:docMk/>
            <pc:sldMk cId="2832991618" sldId="1122"/>
            <ac:cxnSpMk id="263" creationId="{1AAC04CB-DFC7-4F03-A96F-E6EF1922DC9C}"/>
          </ac:cxnSpMkLst>
        </pc:cxnChg>
        <pc:cxnChg chg="mod topLvl">
          <ac:chgData name="Danielle Detering" userId="385b7343-7e51-4167-b40a-3bc9ed8e0e06" providerId="ADAL" clId="{7F94FFFF-872C-4749-9B2F-ED0DB6FE8434}" dt="2020-08-27T21:46:06.642" v="530" actId="164"/>
          <ac:cxnSpMkLst>
            <pc:docMk/>
            <pc:sldMk cId="2832991618" sldId="1122"/>
            <ac:cxnSpMk id="264" creationId="{64C33BB5-7BF9-4DCB-B99A-624CCE2871C5}"/>
          </ac:cxnSpMkLst>
        </pc:cxnChg>
        <pc:cxnChg chg="mod topLvl">
          <ac:chgData name="Danielle Detering" userId="385b7343-7e51-4167-b40a-3bc9ed8e0e06" providerId="ADAL" clId="{7F94FFFF-872C-4749-9B2F-ED0DB6FE8434}" dt="2020-08-27T21:45:42.267" v="528" actId="164"/>
          <ac:cxnSpMkLst>
            <pc:docMk/>
            <pc:sldMk cId="2832991618" sldId="1122"/>
            <ac:cxnSpMk id="274" creationId="{D1FC26B6-0D79-48B4-A4A4-4FB836E6C797}"/>
          </ac:cxnSpMkLst>
        </pc:cxnChg>
        <pc:cxnChg chg="mod topLvl">
          <ac:chgData name="Danielle Detering" userId="385b7343-7e51-4167-b40a-3bc9ed8e0e06" providerId="ADAL" clId="{7F94FFFF-872C-4749-9B2F-ED0DB6FE8434}" dt="2020-08-27T21:45:42.267" v="528" actId="164"/>
          <ac:cxnSpMkLst>
            <pc:docMk/>
            <pc:sldMk cId="2832991618" sldId="1122"/>
            <ac:cxnSpMk id="275" creationId="{353E3C54-5152-466D-A2E7-D9222323CEC5}"/>
          </ac:cxnSpMkLst>
        </pc:cxnChg>
        <pc:cxnChg chg="mod topLvl">
          <ac:chgData name="Danielle Detering" userId="385b7343-7e51-4167-b40a-3bc9ed8e0e06" providerId="ADAL" clId="{7F94FFFF-872C-4749-9B2F-ED0DB6FE8434}" dt="2020-08-27T21:45:42.267" v="528" actId="164"/>
          <ac:cxnSpMkLst>
            <pc:docMk/>
            <pc:sldMk cId="2832991618" sldId="1122"/>
            <ac:cxnSpMk id="276" creationId="{02B911CF-05FD-411F-8A23-210F9370BFFE}"/>
          </ac:cxnSpMkLst>
        </pc:cxnChg>
        <pc:cxnChg chg="mod topLvl">
          <ac:chgData name="Danielle Detering" userId="385b7343-7e51-4167-b40a-3bc9ed8e0e06" providerId="ADAL" clId="{7F94FFFF-872C-4749-9B2F-ED0DB6FE8434}" dt="2020-08-27T21:45:42.267" v="528" actId="164"/>
          <ac:cxnSpMkLst>
            <pc:docMk/>
            <pc:sldMk cId="2832991618" sldId="1122"/>
            <ac:cxnSpMk id="277" creationId="{146849CA-FD48-4E75-8B9E-813398C45777}"/>
          </ac:cxnSpMkLst>
        </pc:cxnChg>
        <pc:cxnChg chg="mod topLvl">
          <ac:chgData name="Danielle Detering" userId="385b7343-7e51-4167-b40a-3bc9ed8e0e06" providerId="ADAL" clId="{7F94FFFF-872C-4749-9B2F-ED0DB6FE8434}" dt="2020-08-27T21:45:42.267" v="528" actId="164"/>
          <ac:cxnSpMkLst>
            <pc:docMk/>
            <pc:sldMk cId="2832991618" sldId="1122"/>
            <ac:cxnSpMk id="278" creationId="{3CB4284C-874C-47C6-B239-ABC4E3384DC6}"/>
          </ac:cxnSpMkLst>
        </pc:cxnChg>
        <pc:cxnChg chg="mod topLvl">
          <ac:chgData name="Danielle Detering" userId="385b7343-7e51-4167-b40a-3bc9ed8e0e06" providerId="ADAL" clId="{7F94FFFF-872C-4749-9B2F-ED0DB6FE8434}" dt="2020-08-27T21:45:42.267" v="528" actId="164"/>
          <ac:cxnSpMkLst>
            <pc:docMk/>
            <pc:sldMk cId="2832991618" sldId="1122"/>
            <ac:cxnSpMk id="279" creationId="{A40977E8-714E-406E-AE21-2BE018F632F9}"/>
          </ac:cxnSpMkLst>
        </pc:cxnChg>
        <pc:cxnChg chg="mod topLvl">
          <ac:chgData name="Danielle Detering" userId="385b7343-7e51-4167-b40a-3bc9ed8e0e06" providerId="ADAL" clId="{7F94FFFF-872C-4749-9B2F-ED0DB6FE8434}" dt="2020-08-27T21:45:42.267" v="528" actId="164"/>
          <ac:cxnSpMkLst>
            <pc:docMk/>
            <pc:sldMk cId="2832991618" sldId="1122"/>
            <ac:cxnSpMk id="280" creationId="{DC69CD6B-BB7C-4074-ACB2-DDE5E798C149}"/>
          </ac:cxnSpMkLst>
        </pc:cxnChg>
        <pc:cxnChg chg="mod topLvl">
          <ac:chgData name="Danielle Detering" userId="385b7343-7e51-4167-b40a-3bc9ed8e0e06" providerId="ADAL" clId="{7F94FFFF-872C-4749-9B2F-ED0DB6FE8434}" dt="2020-08-27T21:45:42.267" v="528" actId="164"/>
          <ac:cxnSpMkLst>
            <pc:docMk/>
            <pc:sldMk cId="2832991618" sldId="1122"/>
            <ac:cxnSpMk id="281" creationId="{F2D5DBF7-95B3-4F4C-B50D-A17F67A49A84}"/>
          </ac:cxnSpMkLst>
        </pc:cxnChg>
        <pc:cxnChg chg="mod topLvl">
          <ac:chgData name="Danielle Detering" userId="385b7343-7e51-4167-b40a-3bc9ed8e0e06" providerId="ADAL" clId="{7F94FFFF-872C-4749-9B2F-ED0DB6FE8434}" dt="2020-08-27T21:45:42.267" v="528" actId="164"/>
          <ac:cxnSpMkLst>
            <pc:docMk/>
            <pc:sldMk cId="2832991618" sldId="1122"/>
            <ac:cxnSpMk id="282" creationId="{A4044848-BF29-4EAC-8156-EC3D2A221A65}"/>
          </ac:cxnSpMkLst>
        </pc:cxnChg>
        <pc:cxnChg chg="mod topLvl">
          <ac:chgData name="Danielle Detering" userId="385b7343-7e51-4167-b40a-3bc9ed8e0e06" providerId="ADAL" clId="{7F94FFFF-872C-4749-9B2F-ED0DB6FE8434}" dt="2020-08-27T21:45:42.267" v="528" actId="164"/>
          <ac:cxnSpMkLst>
            <pc:docMk/>
            <pc:sldMk cId="2832991618" sldId="1122"/>
            <ac:cxnSpMk id="283" creationId="{80E2B4EE-25D1-49FF-A564-D8F5A190B096}"/>
          </ac:cxnSpMkLst>
        </pc:cxnChg>
        <pc:cxnChg chg="mod topLvl">
          <ac:chgData name="Danielle Detering" userId="385b7343-7e51-4167-b40a-3bc9ed8e0e06" providerId="ADAL" clId="{7F94FFFF-872C-4749-9B2F-ED0DB6FE8434}" dt="2020-08-27T21:45:42.267" v="528" actId="164"/>
          <ac:cxnSpMkLst>
            <pc:docMk/>
            <pc:sldMk cId="2832991618" sldId="1122"/>
            <ac:cxnSpMk id="284" creationId="{B5FBB225-3D1F-418A-A56B-9F76ABF03B86}"/>
          </ac:cxnSpMkLst>
        </pc:cxnChg>
        <pc:cxnChg chg="mod topLvl">
          <ac:chgData name="Danielle Detering" userId="385b7343-7e51-4167-b40a-3bc9ed8e0e06" providerId="ADAL" clId="{7F94FFFF-872C-4749-9B2F-ED0DB6FE8434}" dt="2020-08-27T21:45:42.267" v="528" actId="164"/>
          <ac:cxnSpMkLst>
            <pc:docMk/>
            <pc:sldMk cId="2832991618" sldId="1122"/>
            <ac:cxnSpMk id="285" creationId="{6D22BA3B-83F5-4AA2-A877-909C85369612}"/>
          </ac:cxnSpMkLst>
        </pc:cxnChg>
        <pc:cxnChg chg="mod topLvl">
          <ac:chgData name="Danielle Detering" userId="385b7343-7e51-4167-b40a-3bc9ed8e0e06" providerId="ADAL" clId="{7F94FFFF-872C-4749-9B2F-ED0DB6FE8434}" dt="2020-08-27T21:45:42.267" v="528" actId="164"/>
          <ac:cxnSpMkLst>
            <pc:docMk/>
            <pc:sldMk cId="2832991618" sldId="1122"/>
            <ac:cxnSpMk id="286" creationId="{60AB4618-61C4-4714-BBDD-971E6BDFEB7C}"/>
          </ac:cxnSpMkLst>
        </pc:cxnChg>
        <pc:cxnChg chg="mod topLvl">
          <ac:chgData name="Danielle Detering" userId="385b7343-7e51-4167-b40a-3bc9ed8e0e06" providerId="ADAL" clId="{7F94FFFF-872C-4749-9B2F-ED0DB6FE8434}" dt="2020-08-27T21:45:42.267" v="528" actId="164"/>
          <ac:cxnSpMkLst>
            <pc:docMk/>
            <pc:sldMk cId="2832991618" sldId="1122"/>
            <ac:cxnSpMk id="287" creationId="{3A0FA7C1-3F1A-47FC-B51A-D9DB511526DF}"/>
          </ac:cxnSpMkLst>
        </pc:cxnChg>
        <pc:cxnChg chg="mod topLvl">
          <ac:chgData name="Danielle Detering" userId="385b7343-7e51-4167-b40a-3bc9ed8e0e06" providerId="ADAL" clId="{7F94FFFF-872C-4749-9B2F-ED0DB6FE8434}" dt="2020-08-27T21:45:42.267" v="528" actId="164"/>
          <ac:cxnSpMkLst>
            <pc:docMk/>
            <pc:sldMk cId="2832991618" sldId="1122"/>
            <ac:cxnSpMk id="288" creationId="{BA2C91EA-E1E2-44DD-8884-1E62628CE006}"/>
          </ac:cxnSpMkLst>
        </pc:cxnChg>
        <pc:cxnChg chg="mod topLvl">
          <ac:chgData name="Danielle Detering" userId="385b7343-7e51-4167-b40a-3bc9ed8e0e06" providerId="ADAL" clId="{7F94FFFF-872C-4749-9B2F-ED0DB6FE8434}" dt="2020-08-27T21:45:42.267" v="528" actId="164"/>
          <ac:cxnSpMkLst>
            <pc:docMk/>
            <pc:sldMk cId="2832991618" sldId="1122"/>
            <ac:cxnSpMk id="289" creationId="{357C3B46-39B2-4C28-9013-36C0723F0ED1}"/>
          </ac:cxnSpMkLst>
        </pc:cxnChg>
        <pc:cxnChg chg="mod topLvl">
          <ac:chgData name="Danielle Detering" userId="385b7343-7e51-4167-b40a-3bc9ed8e0e06" providerId="ADAL" clId="{7F94FFFF-872C-4749-9B2F-ED0DB6FE8434}" dt="2020-08-27T21:45:42.267" v="528" actId="164"/>
          <ac:cxnSpMkLst>
            <pc:docMk/>
            <pc:sldMk cId="2832991618" sldId="1122"/>
            <ac:cxnSpMk id="290" creationId="{06DECE69-4264-469A-8F49-0865A831B638}"/>
          </ac:cxnSpMkLst>
        </pc:cxnChg>
        <pc:cxnChg chg="mod topLvl">
          <ac:chgData name="Danielle Detering" userId="385b7343-7e51-4167-b40a-3bc9ed8e0e06" providerId="ADAL" clId="{7F94FFFF-872C-4749-9B2F-ED0DB6FE8434}" dt="2020-08-27T21:45:42.267" v="528" actId="164"/>
          <ac:cxnSpMkLst>
            <pc:docMk/>
            <pc:sldMk cId="2832991618" sldId="1122"/>
            <ac:cxnSpMk id="291" creationId="{C20BA410-F0DD-4E89-95A2-477BAA27A99C}"/>
          </ac:cxnSpMkLst>
        </pc:cxnChg>
        <pc:cxnChg chg="mod topLvl">
          <ac:chgData name="Danielle Detering" userId="385b7343-7e51-4167-b40a-3bc9ed8e0e06" providerId="ADAL" clId="{7F94FFFF-872C-4749-9B2F-ED0DB6FE8434}" dt="2020-08-27T21:45:42.267" v="528" actId="164"/>
          <ac:cxnSpMkLst>
            <pc:docMk/>
            <pc:sldMk cId="2832991618" sldId="1122"/>
            <ac:cxnSpMk id="292" creationId="{BD60EFBB-778A-4381-B3F6-55A75A9915C2}"/>
          </ac:cxnSpMkLst>
        </pc:cxnChg>
        <pc:cxnChg chg="mod topLvl">
          <ac:chgData name="Danielle Detering" userId="385b7343-7e51-4167-b40a-3bc9ed8e0e06" providerId="ADAL" clId="{7F94FFFF-872C-4749-9B2F-ED0DB6FE8434}" dt="2020-08-27T21:45:42.267" v="528" actId="164"/>
          <ac:cxnSpMkLst>
            <pc:docMk/>
            <pc:sldMk cId="2832991618" sldId="1122"/>
            <ac:cxnSpMk id="293" creationId="{01675C6A-AAA5-4B4B-AC51-24DB0AED57D2}"/>
          </ac:cxnSpMkLst>
        </pc:cxnChg>
        <pc:cxnChg chg="mod topLvl">
          <ac:chgData name="Danielle Detering" userId="385b7343-7e51-4167-b40a-3bc9ed8e0e06" providerId="ADAL" clId="{7F94FFFF-872C-4749-9B2F-ED0DB6FE8434}" dt="2020-08-27T21:45:42.267" v="528" actId="164"/>
          <ac:cxnSpMkLst>
            <pc:docMk/>
            <pc:sldMk cId="2832991618" sldId="1122"/>
            <ac:cxnSpMk id="294" creationId="{647981AA-AD6B-453F-9EC1-B6F421B94AD3}"/>
          </ac:cxnSpMkLst>
        </pc:cxnChg>
        <pc:cxnChg chg="mod topLvl">
          <ac:chgData name="Danielle Detering" userId="385b7343-7e51-4167-b40a-3bc9ed8e0e06" providerId="ADAL" clId="{7F94FFFF-872C-4749-9B2F-ED0DB6FE8434}" dt="2020-08-27T21:45:42.267" v="528" actId="164"/>
          <ac:cxnSpMkLst>
            <pc:docMk/>
            <pc:sldMk cId="2832991618" sldId="1122"/>
            <ac:cxnSpMk id="295" creationId="{A9C5A846-28C2-4F6D-8F86-DBD983B4AAB4}"/>
          </ac:cxnSpMkLst>
        </pc:cxnChg>
        <pc:cxnChg chg="mod topLvl">
          <ac:chgData name="Danielle Detering" userId="385b7343-7e51-4167-b40a-3bc9ed8e0e06" providerId="ADAL" clId="{7F94FFFF-872C-4749-9B2F-ED0DB6FE8434}" dt="2020-08-27T21:45:42.267" v="528" actId="164"/>
          <ac:cxnSpMkLst>
            <pc:docMk/>
            <pc:sldMk cId="2832991618" sldId="1122"/>
            <ac:cxnSpMk id="296" creationId="{F9194FCF-D28F-4C39-B67A-410C5E3223ED}"/>
          </ac:cxnSpMkLst>
        </pc:cxnChg>
        <pc:cxnChg chg="mod topLvl">
          <ac:chgData name="Danielle Detering" userId="385b7343-7e51-4167-b40a-3bc9ed8e0e06" providerId="ADAL" clId="{7F94FFFF-872C-4749-9B2F-ED0DB6FE8434}" dt="2020-08-27T21:45:42.267" v="528" actId="164"/>
          <ac:cxnSpMkLst>
            <pc:docMk/>
            <pc:sldMk cId="2832991618" sldId="1122"/>
            <ac:cxnSpMk id="297" creationId="{2A290A91-C8D8-4470-B2F8-68CBB91917E6}"/>
          </ac:cxnSpMkLst>
        </pc:cxnChg>
        <pc:cxnChg chg="mod topLvl">
          <ac:chgData name="Danielle Detering" userId="385b7343-7e51-4167-b40a-3bc9ed8e0e06" providerId="ADAL" clId="{7F94FFFF-872C-4749-9B2F-ED0DB6FE8434}" dt="2020-08-27T21:45:42.267" v="528" actId="164"/>
          <ac:cxnSpMkLst>
            <pc:docMk/>
            <pc:sldMk cId="2832991618" sldId="1122"/>
            <ac:cxnSpMk id="298" creationId="{46C9C882-8F5A-4960-B59D-DED9DC38EFC0}"/>
          </ac:cxnSpMkLst>
        </pc:cxnChg>
        <pc:cxnChg chg="mod topLvl">
          <ac:chgData name="Danielle Detering" userId="385b7343-7e51-4167-b40a-3bc9ed8e0e06" providerId="ADAL" clId="{7F94FFFF-872C-4749-9B2F-ED0DB6FE8434}" dt="2020-08-27T21:45:42.267" v="528" actId="164"/>
          <ac:cxnSpMkLst>
            <pc:docMk/>
            <pc:sldMk cId="2832991618" sldId="1122"/>
            <ac:cxnSpMk id="299" creationId="{A3C83EFF-DA1D-416C-B975-BF84D15D9ADB}"/>
          </ac:cxnSpMkLst>
        </pc:cxnChg>
        <pc:cxnChg chg="mod topLvl">
          <ac:chgData name="Danielle Detering" userId="385b7343-7e51-4167-b40a-3bc9ed8e0e06" providerId="ADAL" clId="{7F94FFFF-872C-4749-9B2F-ED0DB6FE8434}" dt="2020-08-27T21:45:42.267" v="528" actId="164"/>
          <ac:cxnSpMkLst>
            <pc:docMk/>
            <pc:sldMk cId="2832991618" sldId="1122"/>
            <ac:cxnSpMk id="300" creationId="{E0417708-FEC2-40FE-AD7D-9E134A36C4C3}"/>
          </ac:cxnSpMkLst>
        </pc:cxnChg>
        <pc:cxnChg chg="mod topLvl">
          <ac:chgData name="Danielle Detering" userId="385b7343-7e51-4167-b40a-3bc9ed8e0e06" providerId="ADAL" clId="{7F94FFFF-872C-4749-9B2F-ED0DB6FE8434}" dt="2020-08-27T21:44:20.875" v="523" actId="165"/>
          <ac:cxnSpMkLst>
            <pc:docMk/>
            <pc:sldMk cId="2832991618" sldId="1122"/>
            <ac:cxnSpMk id="301" creationId="{0E95BD83-3C7B-4A86-86CE-AD06A19988DF}"/>
          </ac:cxnSpMkLst>
        </pc:cxnChg>
        <pc:cxnChg chg="mod topLvl">
          <ac:chgData name="Danielle Detering" userId="385b7343-7e51-4167-b40a-3bc9ed8e0e06" providerId="ADAL" clId="{7F94FFFF-872C-4749-9B2F-ED0DB6FE8434}" dt="2020-08-27T21:44:20.875" v="523" actId="165"/>
          <ac:cxnSpMkLst>
            <pc:docMk/>
            <pc:sldMk cId="2832991618" sldId="1122"/>
            <ac:cxnSpMk id="302" creationId="{DA6D2076-75FD-45C6-9B6E-AD4A89C05F0B}"/>
          </ac:cxnSpMkLst>
        </pc:cxnChg>
        <pc:cxnChg chg="mod topLvl">
          <ac:chgData name="Danielle Detering" userId="385b7343-7e51-4167-b40a-3bc9ed8e0e06" providerId="ADAL" clId="{7F94FFFF-872C-4749-9B2F-ED0DB6FE8434}" dt="2020-08-27T21:44:20.875" v="523" actId="165"/>
          <ac:cxnSpMkLst>
            <pc:docMk/>
            <pc:sldMk cId="2832991618" sldId="1122"/>
            <ac:cxnSpMk id="303" creationId="{79F49C96-B14F-4ED8-8FC4-AF6BB3FB1CD7}"/>
          </ac:cxnSpMkLst>
        </pc:cxnChg>
        <pc:cxnChg chg="mod topLvl">
          <ac:chgData name="Danielle Detering" userId="385b7343-7e51-4167-b40a-3bc9ed8e0e06" providerId="ADAL" clId="{7F94FFFF-872C-4749-9B2F-ED0DB6FE8434}" dt="2020-08-27T21:44:20.875" v="523" actId="165"/>
          <ac:cxnSpMkLst>
            <pc:docMk/>
            <pc:sldMk cId="2832991618" sldId="1122"/>
            <ac:cxnSpMk id="306" creationId="{11401FCD-EF26-4EA6-9173-7AFB038CA904}"/>
          </ac:cxnSpMkLst>
        </pc:cxnChg>
        <pc:cxnChg chg="mod topLvl">
          <ac:chgData name="Danielle Detering" userId="385b7343-7e51-4167-b40a-3bc9ed8e0e06" providerId="ADAL" clId="{7F94FFFF-872C-4749-9B2F-ED0DB6FE8434}" dt="2020-08-27T21:44:20.875" v="523" actId="165"/>
          <ac:cxnSpMkLst>
            <pc:docMk/>
            <pc:sldMk cId="2832991618" sldId="1122"/>
            <ac:cxnSpMk id="307" creationId="{D773B9BF-3BAA-493C-B23F-D793DDB005E9}"/>
          </ac:cxnSpMkLst>
        </pc:cxnChg>
        <pc:cxnChg chg="mod topLvl">
          <ac:chgData name="Danielle Detering" userId="385b7343-7e51-4167-b40a-3bc9ed8e0e06" providerId="ADAL" clId="{7F94FFFF-872C-4749-9B2F-ED0DB6FE8434}" dt="2020-08-27T21:44:20.875" v="523" actId="165"/>
          <ac:cxnSpMkLst>
            <pc:docMk/>
            <pc:sldMk cId="2832991618" sldId="1122"/>
            <ac:cxnSpMk id="308" creationId="{99A6B1F0-F906-4BA9-84B1-7BD4B82C7707}"/>
          </ac:cxnSpMkLst>
        </pc:cxnChg>
        <pc:cxnChg chg="mod topLvl">
          <ac:chgData name="Danielle Detering" userId="385b7343-7e51-4167-b40a-3bc9ed8e0e06" providerId="ADAL" clId="{7F94FFFF-872C-4749-9B2F-ED0DB6FE8434}" dt="2020-08-27T21:44:20.875" v="523" actId="165"/>
          <ac:cxnSpMkLst>
            <pc:docMk/>
            <pc:sldMk cId="2832991618" sldId="1122"/>
            <ac:cxnSpMk id="309" creationId="{51C45DA9-BC29-4ED1-A69A-8FB47E4297A2}"/>
          </ac:cxnSpMkLst>
        </pc:cxnChg>
        <pc:cxnChg chg="mod topLvl">
          <ac:chgData name="Danielle Detering" userId="385b7343-7e51-4167-b40a-3bc9ed8e0e06" providerId="ADAL" clId="{7F94FFFF-872C-4749-9B2F-ED0DB6FE8434}" dt="2020-08-27T21:44:20.875" v="523" actId="165"/>
          <ac:cxnSpMkLst>
            <pc:docMk/>
            <pc:sldMk cId="2832991618" sldId="1122"/>
            <ac:cxnSpMk id="310" creationId="{D1E21DDA-CE16-4E88-ACA5-BC2262E27AF5}"/>
          </ac:cxnSpMkLst>
        </pc:cxnChg>
        <pc:cxnChg chg="mod topLvl">
          <ac:chgData name="Danielle Detering" userId="385b7343-7e51-4167-b40a-3bc9ed8e0e06" providerId="ADAL" clId="{7F94FFFF-872C-4749-9B2F-ED0DB6FE8434}" dt="2020-08-27T21:44:20.875" v="523" actId="165"/>
          <ac:cxnSpMkLst>
            <pc:docMk/>
            <pc:sldMk cId="2832991618" sldId="1122"/>
            <ac:cxnSpMk id="311" creationId="{90B05E5B-363C-4223-8CFE-EAE9712C9644}"/>
          </ac:cxnSpMkLst>
        </pc:cxnChg>
        <pc:cxnChg chg="del">
          <ac:chgData name="Danielle Detering" userId="385b7343-7e51-4167-b40a-3bc9ed8e0e06" providerId="ADAL" clId="{7F94FFFF-872C-4749-9B2F-ED0DB6FE8434}" dt="2020-08-27T20:11:03.322" v="272" actId="478"/>
          <ac:cxnSpMkLst>
            <pc:docMk/>
            <pc:sldMk cId="2832991618" sldId="1122"/>
            <ac:cxnSpMk id="2055" creationId="{383C6EB0-FA8D-4485-9D73-4D556A16D132}"/>
          </ac:cxnSpMkLst>
        </pc:cxnChg>
      </pc:sldChg>
      <pc:sldChg chg="addSp delSp modSp new mod ord modTransition modNotesTx">
        <pc:chgData name="Danielle Detering" userId="385b7343-7e51-4167-b40a-3bc9ed8e0e06" providerId="ADAL" clId="{7F94FFFF-872C-4749-9B2F-ED0DB6FE8434}" dt="2020-10-02T00:55:57.628" v="6359"/>
        <pc:sldMkLst>
          <pc:docMk/>
          <pc:sldMk cId="2089599587" sldId="1123"/>
        </pc:sldMkLst>
        <pc:spChg chg="mod">
          <ac:chgData name="Danielle Detering" userId="385b7343-7e51-4167-b40a-3bc9ed8e0e06" providerId="ADAL" clId="{7F94FFFF-872C-4749-9B2F-ED0DB6FE8434}" dt="2020-08-27T22:49:47.431" v="1633" actId="20577"/>
          <ac:spMkLst>
            <pc:docMk/>
            <pc:sldMk cId="2089599587" sldId="1123"/>
            <ac:spMk id="2" creationId="{83C9ABED-7C24-4295-B9EA-B076EBBA79BC}"/>
          </ac:spMkLst>
        </pc:spChg>
        <pc:spChg chg="del">
          <ac:chgData name="Danielle Detering" userId="385b7343-7e51-4167-b40a-3bc9ed8e0e06" providerId="ADAL" clId="{7F94FFFF-872C-4749-9B2F-ED0DB6FE8434}" dt="2020-08-27T22:47:47.808" v="1568" actId="478"/>
          <ac:spMkLst>
            <pc:docMk/>
            <pc:sldMk cId="2089599587" sldId="1123"/>
            <ac:spMk id="3" creationId="{7A04C2D1-C611-4A38-AADB-44AFBAA4B1A2}"/>
          </ac:spMkLst>
        </pc:spChg>
        <pc:spChg chg="del">
          <ac:chgData name="Danielle Detering" userId="385b7343-7e51-4167-b40a-3bc9ed8e0e06" providerId="ADAL" clId="{7F94FFFF-872C-4749-9B2F-ED0DB6FE8434}" dt="2020-08-27T22:47:43.908" v="1567" actId="478"/>
          <ac:spMkLst>
            <pc:docMk/>
            <pc:sldMk cId="2089599587" sldId="1123"/>
            <ac:spMk id="4" creationId="{509D29ED-0FD5-4980-9970-23259D9D859A}"/>
          </ac:spMkLst>
        </pc:spChg>
        <pc:spChg chg="add mod">
          <ac:chgData name="Danielle Detering" userId="385b7343-7e51-4167-b40a-3bc9ed8e0e06" providerId="ADAL" clId="{7F94FFFF-872C-4749-9B2F-ED0DB6FE8434}" dt="2020-08-27T23:36:57.886" v="2129" actId="12789"/>
          <ac:spMkLst>
            <pc:docMk/>
            <pc:sldMk cId="2089599587" sldId="1123"/>
            <ac:spMk id="5" creationId="{E39ED7E3-3237-43B0-872B-0F99B744F1C7}"/>
          </ac:spMkLst>
        </pc:spChg>
        <pc:spChg chg="add mod">
          <ac:chgData name="Danielle Detering" userId="385b7343-7e51-4167-b40a-3bc9ed8e0e06" providerId="ADAL" clId="{7F94FFFF-872C-4749-9B2F-ED0DB6FE8434}" dt="2020-08-27T23:36:57.886" v="2129" actId="12789"/>
          <ac:spMkLst>
            <pc:docMk/>
            <pc:sldMk cId="2089599587" sldId="1123"/>
            <ac:spMk id="7" creationId="{EAABA6B5-1CAC-4D63-8B30-B21526C9647D}"/>
          </ac:spMkLst>
        </pc:spChg>
        <pc:spChg chg="add mod">
          <ac:chgData name="Danielle Detering" userId="385b7343-7e51-4167-b40a-3bc9ed8e0e06" providerId="ADAL" clId="{7F94FFFF-872C-4749-9B2F-ED0DB6FE8434}" dt="2020-08-27T23:36:57.886" v="2129" actId="12789"/>
          <ac:spMkLst>
            <pc:docMk/>
            <pc:sldMk cId="2089599587" sldId="1123"/>
            <ac:spMk id="9" creationId="{F5FDF9BC-04DF-43DB-A785-D7751D4CAA82}"/>
          </ac:spMkLst>
        </pc:spChg>
        <pc:spChg chg="add mod">
          <ac:chgData name="Danielle Detering" userId="385b7343-7e51-4167-b40a-3bc9ed8e0e06" providerId="ADAL" clId="{7F94FFFF-872C-4749-9B2F-ED0DB6FE8434}" dt="2020-08-27T23:36:57.886" v="2129" actId="12789"/>
          <ac:spMkLst>
            <pc:docMk/>
            <pc:sldMk cId="2089599587" sldId="1123"/>
            <ac:spMk id="11" creationId="{5D41F5C6-D633-44D6-A410-34F1569327C2}"/>
          </ac:spMkLst>
        </pc:spChg>
        <pc:spChg chg="add mod">
          <ac:chgData name="Danielle Detering" userId="385b7343-7e51-4167-b40a-3bc9ed8e0e06" providerId="ADAL" clId="{7F94FFFF-872C-4749-9B2F-ED0DB6FE8434}" dt="2020-08-27T23:55:02.643" v="2697" actId="14100"/>
          <ac:spMkLst>
            <pc:docMk/>
            <pc:sldMk cId="2089599587" sldId="1123"/>
            <ac:spMk id="13" creationId="{67B32F75-8AA0-43F5-9D26-38F89A3E07C3}"/>
          </ac:spMkLst>
        </pc:spChg>
        <pc:spChg chg="add mod">
          <ac:chgData name="Danielle Detering" userId="385b7343-7e51-4167-b40a-3bc9ed8e0e06" providerId="ADAL" clId="{7F94FFFF-872C-4749-9B2F-ED0DB6FE8434}" dt="2020-08-27T23:36:57.886" v="2129" actId="12789"/>
          <ac:spMkLst>
            <pc:docMk/>
            <pc:sldMk cId="2089599587" sldId="1123"/>
            <ac:spMk id="15" creationId="{A38B9B4D-0D58-468F-877B-B30E5AC0B261}"/>
          </ac:spMkLst>
        </pc:spChg>
        <pc:spChg chg="add mod">
          <ac:chgData name="Danielle Detering" userId="385b7343-7e51-4167-b40a-3bc9ed8e0e06" providerId="ADAL" clId="{7F94FFFF-872C-4749-9B2F-ED0DB6FE8434}" dt="2020-08-27T23:37:09.669" v="2131" actId="1076"/>
          <ac:spMkLst>
            <pc:docMk/>
            <pc:sldMk cId="2089599587" sldId="1123"/>
            <ac:spMk id="17" creationId="{75D1F90A-3A9B-4D18-9F08-4DE517548A33}"/>
          </ac:spMkLst>
        </pc:spChg>
        <pc:spChg chg="add mod">
          <ac:chgData name="Danielle Detering" userId="385b7343-7e51-4167-b40a-3bc9ed8e0e06" providerId="ADAL" clId="{7F94FFFF-872C-4749-9B2F-ED0DB6FE8434}" dt="2020-08-27T23:36:57.886" v="2129" actId="12789"/>
          <ac:spMkLst>
            <pc:docMk/>
            <pc:sldMk cId="2089599587" sldId="1123"/>
            <ac:spMk id="19" creationId="{80586F73-2924-45E7-BA1C-DFDC1938ED7C}"/>
          </ac:spMkLst>
        </pc:spChg>
        <pc:spChg chg="add del mod">
          <ac:chgData name="Danielle Detering" userId="385b7343-7e51-4167-b40a-3bc9ed8e0e06" providerId="ADAL" clId="{7F94FFFF-872C-4749-9B2F-ED0DB6FE8434}" dt="2020-08-27T23:14:05.752" v="1884" actId="478"/>
          <ac:spMkLst>
            <pc:docMk/>
            <pc:sldMk cId="2089599587" sldId="1123"/>
            <ac:spMk id="20" creationId="{4DCAF122-B665-4F67-9C66-720DDAF7B097}"/>
          </ac:spMkLst>
        </pc:spChg>
        <pc:spChg chg="add mod">
          <ac:chgData name="Danielle Detering" userId="385b7343-7e51-4167-b40a-3bc9ed8e0e06" providerId="ADAL" clId="{7F94FFFF-872C-4749-9B2F-ED0DB6FE8434}" dt="2020-08-27T23:54:41.043" v="2691" actId="1076"/>
          <ac:spMkLst>
            <pc:docMk/>
            <pc:sldMk cId="2089599587" sldId="1123"/>
            <ac:spMk id="22" creationId="{DCD2E43C-FB14-49F7-8204-127133345892}"/>
          </ac:spMkLst>
        </pc:spChg>
        <pc:spChg chg="add mod">
          <ac:chgData name="Danielle Detering" userId="385b7343-7e51-4167-b40a-3bc9ed8e0e06" providerId="ADAL" clId="{7F94FFFF-872C-4749-9B2F-ED0DB6FE8434}" dt="2020-08-27T23:54:41.043" v="2691" actId="1076"/>
          <ac:spMkLst>
            <pc:docMk/>
            <pc:sldMk cId="2089599587" sldId="1123"/>
            <ac:spMk id="24" creationId="{204267E7-2D78-4C2D-A97E-0435FF8393CE}"/>
          </ac:spMkLst>
        </pc:spChg>
        <pc:spChg chg="add mod">
          <ac:chgData name="Danielle Detering" userId="385b7343-7e51-4167-b40a-3bc9ed8e0e06" providerId="ADAL" clId="{7F94FFFF-872C-4749-9B2F-ED0DB6FE8434}" dt="2020-08-27T23:55:07.081" v="2698" actId="1076"/>
          <ac:spMkLst>
            <pc:docMk/>
            <pc:sldMk cId="2089599587" sldId="1123"/>
            <ac:spMk id="26" creationId="{BAE53A02-BD2B-48C0-A04F-BD1F63D812CF}"/>
          </ac:spMkLst>
        </pc:spChg>
        <pc:spChg chg="add del mod">
          <ac:chgData name="Danielle Detering" userId="385b7343-7e51-4167-b40a-3bc9ed8e0e06" providerId="ADAL" clId="{7F94FFFF-872C-4749-9B2F-ED0DB6FE8434}" dt="2020-08-27T23:33:59.116" v="1933" actId="478"/>
          <ac:spMkLst>
            <pc:docMk/>
            <pc:sldMk cId="2089599587" sldId="1123"/>
            <ac:spMk id="47" creationId="{12874A18-FEF8-443F-A6C8-487760148809}"/>
          </ac:spMkLst>
        </pc:spChg>
        <pc:picChg chg="add mod modCrop">
          <ac:chgData name="Danielle Detering" userId="385b7343-7e51-4167-b40a-3bc9ed8e0e06" providerId="ADAL" clId="{7F94FFFF-872C-4749-9B2F-ED0DB6FE8434}" dt="2020-08-27T23:59:10.814" v="2799" actId="1076"/>
          <ac:picMkLst>
            <pc:docMk/>
            <pc:sldMk cId="2089599587" sldId="1123"/>
            <ac:picMk id="54" creationId="{6D3E1102-E444-4A9A-AEFB-31AD17BFFD35}"/>
          </ac:picMkLst>
        </pc:picChg>
        <pc:picChg chg="add del mod">
          <ac:chgData name="Danielle Detering" userId="385b7343-7e51-4167-b40a-3bc9ed8e0e06" providerId="ADAL" clId="{7F94FFFF-872C-4749-9B2F-ED0DB6FE8434}" dt="2020-08-28T00:18:59.886" v="3630" actId="478"/>
          <ac:picMkLst>
            <pc:docMk/>
            <pc:sldMk cId="2089599587" sldId="1123"/>
            <ac:picMk id="55" creationId="{0A168AE6-032F-425E-B3E8-ED4E2D551B17}"/>
          </ac:picMkLst>
        </pc:picChg>
        <pc:picChg chg="add del mod">
          <ac:chgData name="Danielle Detering" userId="385b7343-7e51-4167-b40a-3bc9ed8e0e06" providerId="ADAL" clId="{7F94FFFF-872C-4749-9B2F-ED0DB6FE8434}" dt="2020-08-27T23:55:35.385" v="2703" actId="478"/>
          <ac:picMkLst>
            <pc:docMk/>
            <pc:sldMk cId="2089599587" sldId="1123"/>
            <ac:picMk id="1026" creationId="{091135DF-9E6F-49FD-9CC0-C8DECCAACBA5}"/>
          </ac:picMkLst>
        </pc:picChg>
        <pc:picChg chg="add del mod">
          <ac:chgData name="Danielle Detering" userId="385b7343-7e51-4167-b40a-3bc9ed8e0e06" providerId="ADAL" clId="{7F94FFFF-872C-4749-9B2F-ED0DB6FE8434}" dt="2020-08-27T23:58:44.743" v="2796" actId="478"/>
          <ac:picMkLst>
            <pc:docMk/>
            <pc:sldMk cId="2089599587" sldId="1123"/>
            <ac:picMk id="1028" creationId="{3AFE19AD-FE4E-4C05-BEB7-6E353DA046AC}"/>
          </ac:picMkLst>
        </pc:picChg>
        <pc:cxnChg chg="add mod">
          <ac:chgData name="Danielle Detering" userId="385b7343-7e51-4167-b40a-3bc9ed8e0e06" providerId="ADAL" clId="{7F94FFFF-872C-4749-9B2F-ED0DB6FE8434}" dt="2020-08-27T23:36:57.886" v="2129" actId="12789"/>
          <ac:cxnSpMkLst>
            <pc:docMk/>
            <pc:sldMk cId="2089599587" sldId="1123"/>
            <ac:cxnSpMk id="28" creationId="{DDD45C70-6278-47FF-A5F0-807223C867C1}"/>
          </ac:cxnSpMkLst>
        </pc:cxnChg>
        <pc:cxnChg chg="add mod">
          <ac:chgData name="Danielle Detering" userId="385b7343-7e51-4167-b40a-3bc9ed8e0e06" providerId="ADAL" clId="{7F94FFFF-872C-4749-9B2F-ED0DB6FE8434}" dt="2020-08-27T23:36:57.886" v="2129" actId="12789"/>
          <ac:cxnSpMkLst>
            <pc:docMk/>
            <pc:sldMk cId="2089599587" sldId="1123"/>
            <ac:cxnSpMk id="29" creationId="{7A00C476-4B0D-47C6-A939-C2995649CAD4}"/>
          </ac:cxnSpMkLst>
        </pc:cxnChg>
        <pc:cxnChg chg="add mod">
          <ac:chgData name="Danielle Detering" userId="385b7343-7e51-4167-b40a-3bc9ed8e0e06" providerId="ADAL" clId="{7F94FFFF-872C-4749-9B2F-ED0DB6FE8434}" dt="2020-08-27T23:36:57.886" v="2129" actId="12789"/>
          <ac:cxnSpMkLst>
            <pc:docMk/>
            <pc:sldMk cId="2089599587" sldId="1123"/>
            <ac:cxnSpMk id="32" creationId="{60943CEE-91CB-44B1-898A-7D5F7480DF3F}"/>
          </ac:cxnSpMkLst>
        </pc:cxnChg>
        <pc:cxnChg chg="add mod">
          <ac:chgData name="Danielle Detering" userId="385b7343-7e51-4167-b40a-3bc9ed8e0e06" providerId="ADAL" clId="{7F94FFFF-872C-4749-9B2F-ED0DB6FE8434}" dt="2020-08-27T23:36:57.886" v="2129" actId="12789"/>
          <ac:cxnSpMkLst>
            <pc:docMk/>
            <pc:sldMk cId="2089599587" sldId="1123"/>
            <ac:cxnSpMk id="35" creationId="{A5703D8D-06BA-4913-91E7-75A2F11B13AD}"/>
          </ac:cxnSpMkLst>
        </pc:cxnChg>
        <pc:cxnChg chg="add mod">
          <ac:chgData name="Danielle Detering" userId="385b7343-7e51-4167-b40a-3bc9ed8e0e06" providerId="ADAL" clId="{7F94FFFF-872C-4749-9B2F-ED0DB6FE8434}" dt="2020-08-27T23:36:57.886" v="2129" actId="12789"/>
          <ac:cxnSpMkLst>
            <pc:docMk/>
            <pc:sldMk cId="2089599587" sldId="1123"/>
            <ac:cxnSpMk id="38" creationId="{90F3C364-9EEF-4674-A9E3-3792D6DB546A}"/>
          </ac:cxnSpMkLst>
        </pc:cxnChg>
        <pc:cxnChg chg="add mod">
          <ac:chgData name="Danielle Detering" userId="385b7343-7e51-4167-b40a-3bc9ed8e0e06" providerId="ADAL" clId="{7F94FFFF-872C-4749-9B2F-ED0DB6FE8434}" dt="2020-08-27T23:36:57.886" v="2129" actId="12789"/>
          <ac:cxnSpMkLst>
            <pc:docMk/>
            <pc:sldMk cId="2089599587" sldId="1123"/>
            <ac:cxnSpMk id="41" creationId="{2F5B66D0-70CB-46DB-B4C3-D8C2D2F5BA03}"/>
          </ac:cxnSpMkLst>
        </pc:cxnChg>
        <pc:cxnChg chg="add mod">
          <ac:chgData name="Danielle Detering" userId="385b7343-7e51-4167-b40a-3bc9ed8e0e06" providerId="ADAL" clId="{7F94FFFF-872C-4749-9B2F-ED0DB6FE8434}" dt="2020-08-27T23:36:57.886" v="2129" actId="12789"/>
          <ac:cxnSpMkLst>
            <pc:docMk/>
            <pc:sldMk cId="2089599587" sldId="1123"/>
            <ac:cxnSpMk id="44" creationId="{3F414DBA-E48E-477A-B4EC-DCEC04D7D453}"/>
          </ac:cxnSpMkLst>
        </pc:cxnChg>
      </pc:sldChg>
      <pc:sldChg chg="add del">
        <pc:chgData name="Danielle Detering" userId="385b7343-7e51-4167-b40a-3bc9ed8e0e06" providerId="ADAL" clId="{7F94FFFF-872C-4749-9B2F-ED0DB6FE8434}" dt="2020-08-27T22:47:35.717" v="1565" actId="2696"/>
        <pc:sldMkLst>
          <pc:docMk/>
          <pc:sldMk cId="3123935311" sldId="1123"/>
        </pc:sldMkLst>
      </pc:sldChg>
      <pc:sldChg chg="addSp delSp modSp add mod modTransition modNotesTx">
        <pc:chgData name="Danielle Detering" userId="385b7343-7e51-4167-b40a-3bc9ed8e0e06" providerId="ADAL" clId="{7F94FFFF-872C-4749-9B2F-ED0DB6FE8434}" dt="2020-10-02T00:55:57.628" v="6359"/>
        <pc:sldMkLst>
          <pc:docMk/>
          <pc:sldMk cId="2023554496" sldId="1124"/>
        </pc:sldMkLst>
        <pc:spChg chg="del">
          <ac:chgData name="Danielle Detering" userId="385b7343-7e51-4167-b40a-3bc9ed8e0e06" providerId="ADAL" clId="{7F94FFFF-872C-4749-9B2F-ED0DB6FE8434}" dt="2020-08-27T23:59:20.610" v="2800" actId="478"/>
          <ac:spMkLst>
            <pc:docMk/>
            <pc:sldMk cId="2023554496" sldId="1124"/>
            <ac:spMk id="5" creationId="{E39ED7E3-3237-43B0-872B-0F99B744F1C7}"/>
          </ac:spMkLst>
        </pc:spChg>
        <pc:spChg chg="del">
          <ac:chgData name="Danielle Detering" userId="385b7343-7e51-4167-b40a-3bc9ed8e0e06" providerId="ADAL" clId="{7F94FFFF-872C-4749-9B2F-ED0DB6FE8434}" dt="2020-08-27T23:59:20.610" v="2800" actId="478"/>
          <ac:spMkLst>
            <pc:docMk/>
            <pc:sldMk cId="2023554496" sldId="1124"/>
            <ac:spMk id="7" creationId="{EAABA6B5-1CAC-4D63-8B30-B21526C9647D}"/>
          </ac:spMkLst>
        </pc:spChg>
        <pc:spChg chg="del">
          <ac:chgData name="Danielle Detering" userId="385b7343-7e51-4167-b40a-3bc9ed8e0e06" providerId="ADAL" clId="{7F94FFFF-872C-4749-9B2F-ED0DB6FE8434}" dt="2020-08-27T23:59:20.610" v="2800" actId="478"/>
          <ac:spMkLst>
            <pc:docMk/>
            <pc:sldMk cId="2023554496" sldId="1124"/>
            <ac:spMk id="9" creationId="{F5FDF9BC-04DF-43DB-A785-D7751D4CAA82}"/>
          </ac:spMkLst>
        </pc:spChg>
        <pc:spChg chg="del">
          <ac:chgData name="Danielle Detering" userId="385b7343-7e51-4167-b40a-3bc9ed8e0e06" providerId="ADAL" clId="{7F94FFFF-872C-4749-9B2F-ED0DB6FE8434}" dt="2020-08-27T23:59:20.610" v="2800" actId="478"/>
          <ac:spMkLst>
            <pc:docMk/>
            <pc:sldMk cId="2023554496" sldId="1124"/>
            <ac:spMk id="11" creationId="{5D41F5C6-D633-44D6-A410-34F1569327C2}"/>
          </ac:spMkLst>
        </pc:spChg>
        <pc:spChg chg="del">
          <ac:chgData name="Danielle Detering" userId="385b7343-7e51-4167-b40a-3bc9ed8e0e06" providerId="ADAL" clId="{7F94FFFF-872C-4749-9B2F-ED0DB6FE8434}" dt="2020-08-27T23:59:20.610" v="2800" actId="478"/>
          <ac:spMkLst>
            <pc:docMk/>
            <pc:sldMk cId="2023554496" sldId="1124"/>
            <ac:spMk id="13" creationId="{67B32F75-8AA0-43F5-9D26-38F89A3E07C3}"/>
          </ac:spMkLst>
        </pc:spChg>
        <pc:spChg chg="del">
          <ac:chgData name="Danielle Detering" userId="385b7343-7e51-4167-b40a-3bc9ed8e0e06" providerId="ADAL" clId="{7F94FFFF-872C-4749-9B2F-ED0DB6FE8434}" dt="2020-08-27T23:59:20.610" v="2800" actId="478"/>
          <ac:spMkLst>
            <pc:docMk/>
            <pc:sldMk cId="2023554496" sldId="1124"/>
            <ac:spMk id="15" creationId="{A38B9B4D-0D58-468F-877B-B30E5AC0B261}"/>
          </ac:spMkLst>
        </pc:spChg>
        <pc:spChg chg="del">
          <ac:chgData name="Danielle Detering" userId="385b7343-7e51-4167-b40a-3bc9ed8e0e06" providerId="ADAL" clId="{7F94FFFF-872C-4749-9B2F-ED0DB6FE8434}" dt="2020-08-27T23:59:20.610" v="2800" actId="478"/>
          <ac:spMkLst>
            <pc:docMk/>
            <pc:sldMk cId="2023554496" sldId="1124"/>
            <ac:spMk id="17" creationId="{75D1F90A-3A9B-4D18-9F08-4DE517548A33}"/>
          </ac:spMkLst>
        </pc:spChg>
        <pc:spChg chg="del">
          <ac:chgData name="Danielle Detering" userId="385b7343-7e51-4167-b40a-3bc9ed8e0e06" providerId="ADAL" clId="{7F94FFFF-872C-4749-9B2F-ED0DB6FE8434}" dt="2020-08-27T23:59:20.610" v="2800" actId="478"/>
          <ac:spMkLst>
            <pc:docMk/>
            <pc:sldMk cId="2023554496" sldId="1124"/>
            <ac:spMk id="19" creationId="{80586F73-2924-45E7-BA1C-DFDC1938ED7C}"/>
          </ac:spMkLst>
        </pc:spChg>
        <pc:spChg chg="del">
          <ac:chgData name="Danielle Detering" userId="385b7343-7e51-4167-b40a-3bc9ed8e0e06" providerId="ADAL" clId="{7F94FFFF-872C-4749-9B2F-ED0DB6FE8434}" dt="2020-08-27T23:59:20.610" v="2800" actId="478"/>
          <ac:spMkLst>
            <pc:docMk/>
            <pc:sldMk cId="2023554496" sldId="1124"/>
            <ac:spMk id="22" creationId="{DCD2E43C-FB14-49F7-8204-127133345892}"/>
          </ac:spMkLst>
        </pc:spChg>
        <pc:spChg chg="del">
          <ac:chgData name="Danielle Detering" userId="385b7343-7e51-4167-b40a-3bc9ed8e0e06" providerId="ADAL" clId="{7F94FFFF-872C-4749-9B2F-ED0DB6FE8434}" dt="2020-08-27T23:59:20.610" v="2800" actId="478"/>
          <ac:spMkLst>
            <pc:docMk/>
            <pc:sldMk cId="2023554496" sldId="1124"/>
            <ac:spMk id="24" creationId="{204267E7-2D78-4C2D-A97E-0435FF8393CE}"/>
          </ac:spMkLst>
        </pc:spChg>
        <pc:spChg chg="del">
          <ac:chgData name="Danielle Detering" userId="385b7343-7e51-4167-b40a-3bc9ed8e0e06" providerId="ADAL" clId="{7F94FFFF-872C-4749-9B2F-ED0DB6FE8434}" dt="2020-08-27T23:59:20.610" v="2800" actId="478"/>
          <ac:spMkLst>
            <pc:docMk/>
            <pc:sldMk cId="2023554496" sldId="1124"/>
            <ac:spMk id="26" creationId="{BAE53A02-BD2B-48C0-A04F-BD1F63D812CF}"/>
          </ac:spMkLst>
        </pc:spChg>
        <pc:picChg chg="add mod">
          <ac:chgData name="Danielle Detering" userId="385b7343-7e51-4167-b40a-3bc9ed8e0e06" providerId="ADAL" clId="{7F94FFFF-872C-4749-9B2F-ED0DB6FE8434}" dt="2020-08-28T00:01:02.124" v="2825" actId="14861"/>
          <ac:picMkLst>
            <pc:docMk/>
            <pc:sldMk cId="2023554496" sldId="1124"/>
            <ac:picMk id="4" creationId="{DA6175BB-1E24-4FB2-8F66-A51C869BA2D3}"/>
          </ac:picMkLst>
        </pc:picChg>
        <pc:picChg chg="add del mod">
          <ac:chgData name="Danielle Detering" userId="385b7343-7e51-4167-b40a-3bc9ed8e0e06" providerId="ADAL" clId="{7F94FFFF-872C-4749-9B2F-ED0DB6FE8434}" dt="2020-08-28T00:16:35.435" v="3526" actId="478"/>
          <ac:picMkLst>
            <pc:docMk/>
            <pc:sldMk cId="2023554496" sldId="1124"/>
            <ac:picMk id="6" creationId="{1F83F818-1043-4CC6-BFF6-FEDC6B80B212}"/>
          </ac:picMkLst>
        </pc:picChg>
        <pc:picChg chg="add del mod">
          <ac:chgData name="Danielle Detering" userId="385b7343-7e51-4167-b40a-3bc9ed8e0e06" providerId="ADAL" clId="{7F94FFFF-872C-4749-9B2F-ED0DB6FE8434}" dt="2020-08-28T00:17:20.516" v="3529" actId="478"/>
          <ac:picMkLst>
            <pc:docMk/>
            <pc:sldMk cId="2023554496" sldId="1124"/>
            <ac:picMk id="8" creationId="{FB3F8C37-CAFD-44AD-A807-5C63E15CC324}"/>
          </ac:picMkLst>
        </pc:picChg>
        <pc:picChg chg="del">
          <ac:chgData name="Danielle Detering" userId="385b7343-7e51-4167-b40a-3bc9ed8e0e06" providerId="ADAL" clId="{7F94FFFF-872C-4749-9B2F-ED0DB6FE8434}" dt="2020-08-27T23:59:20.610" v="2800" actId="478"/>
          <ac:picMkLst>
            <pc:docMk/>
            <pc:sldMk cId="2023554496" sldId="1124"/>
            <ac:picMk id="54" creationId="{6D3E1102-E444-4A9A-AEFB-31AD17BFFD35}"/>
          </ac:picMkLst>
        </pc:picChg>
        <pc:picChg chg="add mod">
          <ac:chgData name="Danielle Detering" userId="385b7343-7e51-4167-b40a-3bc9ed8e0e06" providerId="ADAL" clId="{7F94FFFF-872C-4749-9B2F-ED0DB6FE8434}" dt="2020-08-28T00:00:53.396" v="2823" actId="14861"/>
          <ac:picMkLst>
            <pc:docMk/>
            <pc:sldMk cId="2023554496" sldId="1124"/>
            <ac:picMk id="2050" creationId="{75FEABF4-325F-4B5F-B8E7-B53DF1B0DC33}"/>
          </ac:picMkLst>
        </pc:picChg>
        <pc:cxnChg chg="del">
          <ac:chgData name="Danielle Detering" userId="385b7343-7e51-4167-b40a-3bc9ed8e0e06" providerId="ADAL" clId="{7F94FFFF-872C-4749-9B2F-ED0DB6FE8434}" dt="2020-08-27T23:59:20.610" v="2800" actId="478"/>
          <ac:cxnSpMkLst>
            <pc:docMk/>
            <pc:sldMk cId="2023554496" sldId="1124"/>
            <ac:cxnSpMk id="28" creationId="{DDD45C70-6278-47FF-A5F0-807223C867C1}"/>
          </ac:cxnSpMkLst>
        </pc:cxnChg>
        <pc:cxnChg chg="del">
          <ac:chgData name="Danielle Detering" userId="385b7343-7e51-4167-b40a-3bc9ed8e0e06" providerId="ADAL" clId="{7F94FFFF-872C-4749-9B2F-ED0DB6FE8434}" dt="2020-08-27T23:59:20.610" v="2800" actId="478"/>
          <ac:cxnSpMkLst>
            <pc:docMk/>
            <pc:sldMk cId="2023554496" sldId="1124"/>
            <ac:cxnSpMk id="29" creationId="{7A00C476-4B0D-47C6-A939-C2995649CAD4}"/>
          </ac:cxnSpMkLst>
        </pc:cxnChg>
        <pc:cxnChg chg="del">
          <ac:chgData name="Danielle Detering" userId="385b7343-7e51-4167-b40a-3bc9ed8e0e06" providerId="ADAL" clId="{7F94FFFF-872C-4749-9B2F-ED0DB6FE8434}" dt="2020-08-27T23:59:20.610" v="2800" actId="478"/>
          <ac:cxnSpMkLst>
            <pc:docMk/>
            <pc:sldMk cId="2023554496" sldId="1124"/>
            <ac:cxnSpMk id="32" creationId="{60943CEE-91CB-44B1-898A-7D5F7480DF3F}"/>
          </ac:cxnSpMkLst>
        </pc:cxnChg>
        <pc:cxnChg chg="del">
          <ac:chgData name="Danielle Detering" userId="385b7343-7e51-4167-b40a-3bc9ed8e0e06" providerId="ADAL" clId="{7F94FFFF-872C-4749-9B2F-ED0DB6FE8434}" dt="2020-08-27T23:59:20.610" v="2800" actId="478"/>
          <ac:cxnSpMkLst>
            <pc:docMk/>
            <pc:sldMk cId="2023554496" sldId="1124"/>
            <ac:cxnSpMk id="35" creationId="{A5703D8D-06BA-4913-91E7-75A2F11B13AD}"/>
          </ac:cxnSpMkLst>
        </pc:cxnChg>
        <pc:cxnChg chg="del">
          <ac:chgData name="Danielle Detering" userId="385b7343-7e51-4167-b40a-3bc9ed8e0e06" providerId="ADAL" clId="{7F94FFFF-872C-4749-9B2F-ED0DB6FE8434}" dt="2020-08-27T23:59:20.610" v="2800" actId="478"/>
          <ac:cxnSpMkLst>
            <pc:docMk/>
            <pc:sldMk cId="2023554496" sldId="1124"/>
            <ac:cxnSpMk id="38" creationId="{90F3C364-9EEF-4674-A9E3-3792D6DB546A}"/>
          </ac:cxnSpMkLst>
        </pc:cxnChg>
        <pc:cxnChg chg="del">
          <ac:chgData name="Danielle Detering" userId="385b7343-7e51-4167-b40a-3bc9ed8e0e06" providerId="ADAL" clId="{7F94FFFF-872C-4749-9B2F-ED0DB6FE8434}" dt="2020-08-27T23:59:20.610" v="2800" actId="478"/>
          <ac:cxnSpMkLst>
            <pc:docMk/>
            <pc:sldMk cId="2023554496" sldId="1124"/>
            <ac:cxnSpMk id="41" creationId="{2F5B66D0-70CB-46DB-B4C3-D8C2D2F5BA03}"/>
          </ac:cxnSpMkLst>
        </pc:cxnChg>
        <pc:cxnChg chg="del">
          <ac:chgData name="Danielle Detering" userId="385b7343-7e51-4167-b40a-3bc9ed8e0e06" providerId="ADAL" clId="{7F94FFFF-872C-4749-9B2F-ED0DB6FE8434}" dt="2020-08-27T23:59:20.610" v="2800" actId="478"/>
          <ac:cxnSpMkLst>
            <pc:docMk/>
            <pc:sldMk cId="2023554496" sldId="1124"/>
            <ac:cxnSpMk id="44" creationId="{3F414DBA-E48E-477A-B4EC-DCEC04D7D453}"/>
          </ac:cxnSpMkLst>
        </pc:cxnChg>
      </pc:sldChg>
      <pc:sldChg chg="add del modTransition">
        <pc:chgData name="Danielle Detering" userId="385b7343-7e51-4167-b40a-3bc9ed8e0e06" providerId="ADAL" clId="{7F94FFFF-872C-4749-9B2F-ED0DB6FE8434}" dt="2020-10-02T00:55:57.628" v="6359"/>
        <pc:sldMkLst>
          <pc:docMk/>
          <pc:sldMk cId="3404173009" sldId="1125"/>
        </pc:sldMkLst>
      </pc:sldChg>
      <pc:sldChg chg="addSp delSp add del modTransition setBg delDesignElem">
        <pc:chgData name="Danielle Detering" userId="385b7343-7e51-4167-b40a-3bc9ed8e0e06" providerId="ADAL" clId="{7F94FFFF-872C-4749-9B2F-ED0DB6FE8434}" dt="2020-10-02T00:55:57.628" v="6359"/>
        <pc:sldMkLst>
          <pc:docMk/>
          <pc:sldMk cId="911217116" sldId="1147"/>
        </pc:sldMkLst>
        <pc:spChg chg="add del">
          <ac:chgData name="Danielle Detering" userId="385b7343-7e51-4167-b40a-3bc9ed8e0e06" providerId="ADAL" clId="{7F94FFFF-872C-4749-9B2F-ED0DB6FE8434}" dt="2020-09-04T04:57:45.544" v="6264"/>
          <ac:spMkLst>
            <pc:docMk/>
            <pc:sldMk cId="911217116" sldId="1147"/>
            <ac:spMk id="9" creationId="{17424F32-2789-4FF9-8E8A-1252284BF600}"/>
          </ac:spMkLst>
        </pc:spChg>
        <pc:spChg chg="add del">
          <ac:chgData name="Danielle Detering" userId="385b7343-7e51-4167-b40a-3bc9ed8e0e06" providerId="ADAL" clId="{7F94FFFF-872C-4749-9B2F-ED0DB6FE8434}" dt="2020-09-04T04:57:45.544" v="6264"/>
          <ac:spMkLst>
            <pc:docMk/>
            <pc:sldMk cId="911217116" sldId="1147"/>
            <ac:spMk id="17" creationId="{32D32A60-013B-47A8-8833-D2424080917B}"/>
          </ac:spMkLst>
        </pc:spChg>
        <pc:spChg chg="add del">
          <ac:chgData name="Danielle Detering" userId="385b7343-7e51-4167-b40a-3bc9ed8e0e06" providerId="ADAL" clId="{7F94FFFF-872C-4749-9B2F-ED0DB6FE8434}" dt="2020-09-04T04:57:45.544" v="6264"/>
          <ac:spMkLst>
            <pc:docMk/>
            <pc:sldMk cId="911217116" sldId="1147"/>
            <ac:spMk id="19" creationId="{AE27932B-B694-4C4C-90D7-A0333A7C5876}"/>
          </ac:spMkLst>
        </pc:spChg>
        <pc:spChg chg="add del">
          <ac:chgData name="Danielle Detering" userId="385b7343-7e51-4167-b40a-3bc9ed8e0e06" providerId="ADAL" clId="{7F94FFFF-872C-4749-9B2F-ED0DB6FE8434}" dt="2020-09-04T04:57:45.544" v="6264"/>
          <ac:spMkLst>
            <pc:docMk/>
            <pc:sldMk cId="911217116" sldId="1147"/>
            <ac:spMk id="23" creationId="{A9DA474E-6B91-4200-840F-0257B2358A75}"/>
          </ac:spMkLst>
        </pc:spChg>
        <pc:picChg chg="add del">
          <ac:chgData name="Danielle Detering" userId="385b7343-7e51-4167-b40a-3bc9ed8e0e06" providerId="ADAL" clId="{7F94FFFF-872C-4749-9B2F-ED0DB6FE8434}" dt="2020-09-04T04:57:45.544" v="6264"/>
          <ac:picMkLst>
            <pc:docMk/>
            <pc:sldMk cId="911217116" sldId="1147"/>
            <ac:picMk id="11" creationId="{D708C46E-BB60-4B97-8327-D3A475C008E5}"/>
          </ac:picMkLst>
        </pc:picChg>
        <pc:picChg chg="add del">
          <ac:chgData name="Danielle Detering" userId="385b7343-7e51-4167-b40a-3bc9ed8e0e06" providerId="ADAL" clId="{7F94FFFF-872C-4749-9B2F-ED0DB6FE8434}" dt="2020-09-04T04:57:45.544" v="6264"/>
          <ac:picMkLst>
            <pc:docMk/>
            <pc:sldMk cId="911217116" sldId="1147"/>
            <ac:picMk id="25" creationId="{DF63C9AD-AE6E-4512-8171-91612E84CCFB}"/>
          </ac:picMkLst>
        </pc:picChg>
        <pc:cxnChg chg="add del">
          <ac:chgData name="Danielle Detering" userId="385b7343-7e51-4167-b40a-3bc9ed8e0e06" providerId="ADAL" clId="{7F94FFFF-872C-4749-9B2F-ED0DB6FE8434}" dt="2020-09-04T04:57:45.544" v="6264"/>
          <ac:cxnSpMkLst>
            <pc:docMk/>
            <pc:sldMk cId="911217116" sldId="1147"/>
            <ac:cxnSpMk id="13" creationId="{8042755C-F24C-4D08-8E4C-E646382C3634}"/>
          </ac:cxnSpMkLst>
        </pc:cxnChg>
        <pc:cxnChg chg="add del">
          <ac:chgData name="Danielle Detering" userId="385b7343-7e51-4167-b40a-3bc9ed8e0e06" providerId="ADAL" clId="{7F94FFFF-872C-4749-9B2F-ED0DB6FE8434}" dt="2020-09-04T04:57:45.544" v="6264"/>
          <ac:cxnSpMkLst>
            <pc:docMk/>
            <pc:sldMk cId="911217116" sldId="1147"/>
            <ac:cxnSpMk id="15" creationId="{63E94A00-1A92-47F4-9E2D-E51DFF9016D4}"/>
          </ac:cxnSpMkLst>
        </pc:cxnChg>
        <pc:cxnChg chg="add del">
          <ac:chgData name="Danielle Detering" userId="385b7343-7e51-4167-b40a-3bc9ed8e0e06" providerId="ADAL" clId="{7F94FFFF-872C-4749-9B2F-ED0DB6FE8434}" dt="2020-09-04T04:57:45.544" v="6264"/>
          <ac:cxnSpMkLst>
            <pc:docMk/>
            <pc:sldMk cId="911217116" sldId="1147"/>
            <ac:cxnSpMk id="21" creationId="{9EBB0476-5CF0-4F44-8D68-5D42D7AEE43A}"/>
          </ac:cxnSpMkLst>
        </pc:cxnChg>
        <pc:cxnChg chg="add del">
          <ac:chgData name="Danielle Detering" userId="385b7343-7e51-4167-b40a-3bc9ed8e0e06" providerId="ADAL" clId="{7F94FFFF-872C-4749-9B2F-ED0DB6FE8434}" dt="2020-09-04T04:57:45.544" v="6264"/>
          <ac:cxnSpMkLst>
            <pc:docMk/>
            <pc:sldMk cId="911217116" sldId="1147"/>
            <ac:cxnSpMk id="27" creationId="{FE1A49CE-B63D-457A-A180-1C883E1A63D2}"/>
          </ac:cxnSpMkLst>
        </pc:cxnChg>
      </pc:sldChg>
      <pc:sldChg chg="addSp delSp modSp add del mod modTransition setBg delDesignElem">
        <pc:chgData name="Danielle Detering" userId="385b7343-7e51-4167-b40a-3bc9ed8e0e06" providerId="ADAL" clId="{7F94FFFF-872C-4749-9B2F-ED0DB6FE8434}" dt="2020-10-02T00:55:57.628" v="6359"/>
        <pc:sldMkLst>
          <pc:docMk/>
          <pc:sldMk cId="1564053101" sldId="1148"/>
        </pc:sldMkLst>
        <pc:spChg chg="mod">
          <ac:chgData name="Danielle Detering" userId="385b7343-7e51-4167-b40a-3bc9ed8e0e06" providerId="ADAL" clId="{7F94FFFF-872C-4749-9B2F-ED0DB6FE8434}" dt="2020-09-04T04:58:02.326" v="6268" actId="20577"/>
          <ac:spMkLst>
            <pc:docMk/>
            <pc:sldMk cId="1564053101" sldId="1148"/>
            <ac:spMk id="2" creationId="{13DDE902-0C6D-8D45-962E-302ABDE4FDA4}"/>
          </ac:spMkLst>
        </pc:spChg>
        <pc:spChg chg="mod">
          <ac:chgData name="Danielle Detering" userId="385b7343-7e51-4167-b40a-3bc9ed8e0e06" providerId="ADAL" clId="{7F94FFFF-872C-4749-9B2F-ED0DB6FE8434}" dt="2020-09-04T05:03:58.474" v="6357" actId="20577"/>
          <ac:spMkLst>
            <pc:docMk/>
            <pc:sldMk cId="1564053101" sldId="1148"/>
            <ac:spMk id="3" creationId="{BC9C6C09-1E64-CA4F-8494-490CAA3DF388}"/>
          </ac:spMkLst>
        </pc:spChg>
        <pc:spChg chg="add del">
          <ac:chgData name="Danielle Detering" userId="385b7343-7e51-4167-b40a-3bc9ed8e0e06" providerId="ADAL" clId="{7F94FFFF-872C-4749-9B2F-ED0DB6FE8434}" dt="2020-09-04T04:57:45.544" v="6264"/>
          <ac:spMkLst>
            <pc:docMk/>
            <pc:sldMk cId="1564053101" sldId="1148"/>
            <ac:spMk id="67" creationId="{23522FE7-5A29-4EF6-B1EF-2CA55748A772}"/>
          </ac:spMkLst>
        </pc:spChg>
        <pc:spChg chg="add del">
          <ac:chgData name="Danielle Detering" userId="385b7343-7e51-4167-b40a-3bc9ed8e0e06" providerId="ADAL" clId="{7F94FFFF-872C-4749-9B2F-ED0DB6FE8434}" dt="2020-09-04T04:57:45.544" v="6264"/>
          <ac:spMkLst>
            <pc:docMk/>
            <pc:sldMk cId="1564053101" sldId="1148"/>
            <ac:spMk id="75" creationId="{FD6EDB49-211E-499D-9A08-6C5FF3D060F7}"/>
          </ac:spMkLst>
        </pc:spChg>
        <pc:spChg chg="add del">
          <ac:chgData name="Danielle Detering" userId="385b7343-7e51-4167-b40a-3bc9ed8e0e06" providerId="ADAL" clId="{7F94FFFF-872C-4749-9B2F-ED0DB6FE8434}" dt="2020-09-04T04:57:45.544" v="6264"/>
          <ac:spMkLst>
            <pc:docMk/>
            <pc:sldMk cId="1564053101" sldId="1148"/>
            <ac:spMk id="77" creationId="{38F9F37E-D3CF-4F3D-96C2-25307819DF2D}"/>
          </ac:spMkLst>
        </pc:spChg>
        <pc:spChg chg="add del">
          <ac:chgData name="Danielle Detering" userId="385b7343-7e51-4167-b40a-3bc9ed8e0e06" providerId="ADAL" clId="{7F94FFFF-872C-4749-9B2F-ED0DB6FE8434}" dt="2020-09-04T04:57:45.544" v="6264"/>
          <ac:spMkLst>
            <pc:docMk/>
            <pc:sldMk cId="1564053101" sldId="1148"/>
            <ac:spMk id="79" creationId="{C5FFF17D-767C-40E7-8C89-962F1F54BCD0}"/>
          </ac:spMkLst>
        </pc:spChg>
        <pc:spChg chg="add del">
          <ac:chgData name="Danielle Detering" userId="385b7343-7e51-4167-b40a-3bc9ed8e0e06" providerId="ADAL" clId="{7F94FFFF-872C-4749-9B2F-ED0DB6FE8434}" dt="2020-09-04T04:57:45.544" v="6264"/>
          <ac:spMkLst>
            <pc:docMk/>
            <pc:sldMk cId="1564053101" sldId="1148"/>
            <ac:spMk id="81" creationId="{E69F39E1-619D-4D9E-8823-8BD8CC3206B6}"/>
          </ac:spMkLst>
        </pc:spChg>
        <pc:spChg chg="add del">
          <ac:chgData name="Danielle Detering" userId="385b7343-7e51-4167-b40a-3bc9ed8e0e06" providerId="ADAL" clId="{7F94FFFF-872C-4749-9B2F-ED0DB6FE8434}" dt="2020-09-04T04:57:45.544" v="6264"/>
          <ac:spMkLst>
            <pc:docMk/>
            <pc:sldMk cId="1564053101" sldId="1148"/>
            <ac:spMk id="83" creationId="{C8C53F47-DF50-454F-A5A6-6B969748D972}"/>
          </ac:spMkLst>
        </pc:spChg>
        <pc:picChg chg="add del">
          <ac:chgData name="Danielle Detering" userId="385b7343-7e51-4167-b40a-3bc9ed8e0e06" providerId="ADAL" clId="{7F94FFFF-872C-4749-9B2F-ED0DB6FE8434}" dt="2020-09-04T04:57:45.544" v="6264"/>
          <ac:picMkLst>
            <pc:docMk/>
            <pc:sldMk cId="1564053101" sldId="1148"/>
            <ac:picMk id="69" creationId="{C2192E09-EBC7-416C-B887-DFF915D7F43D}"/>
          </ac:picMkLst>
        </pc:picChg>
        <pc:picChg chg="add del">
          <ac:chgData name="Danielle Detering" userId="385b7343-7e51-4167-b40a-3bc9ed8e0e06" providerId="ADAL" clId="{7F94FFFF-872C-4749-9B2F-ED0DB6FE8434}" dt="2020-09-04T04:57:45.544" v="6264"/>
          <ac:picMkLst>
            <pc:docMk/>
            <pc:sldMk cId="1564053101" sldId="1148"/>
            <ac:picMk id="85" creationId="{6A26901A-BC62-4A3A-A07A-65E1F3DDDEC6}"/>
          </ac:picMkLst>
        </pc:picChg>
        <pc:cxnChg chg="add del">
          <ac:chgData name="Danielle Detering" userId="385b7343-7e51-4167-b40a-3bc9ed8e0e06" providerId="ADAL" clId="{7F94FFFF-872C-4749-9B2F-ED0DB6FE8434}" dt="2020-09-04T04:57:45.544" v="6264"/>
          <ac:cxnSpMkLst>
            <pc:docMk/>
            <pc:sldMk cId="1564053101" sldId="1148"/>
            <ac:cxnSpMk id="71" creationId="{2924498D-E084-44BE-A196-CFCE35564350}"/>
          </ac:cxnSpMkLst>
        </pc:cxnChg>
        <pc:cxnChg chg="add del">
          <ac:chgData name="Danielle Detering" userId="385b7343-7e51-4167-b40a-3bc9ed8e0e06" providerId="ADAL" clId="{7F94FFFF-872C-4749-9B2F-ED0DB6FE8434}" dt="2020-09-04T04:57:45.544" v="6264"/>
          <ac:cxnSpMkLst>
            <pc:docMk/>
            <pc:sldMk cId="1564053101" sldId="1148"/>
            <ac:cxnSpMk id="73" creationId="{14C12901-9FCC-461E-A64A-89B4791235E9}"/>
          </ac:cxnSpMkLst>
        </pc:cxnChg>
      </pc:sldChg>
    </pc:docChg>
  </pc:docChgLst>
  <pc:docChgLst>
    <pc:chgData name="Danielle Detering" userId="S::ddetering@nvidia.com::385b7343-7e51-4167-b40a-3bc9ed8e0e06" providerId="AD" clId="Web-{D802620B-C5D2-209A-976C-FAC609C1959C}"/>
    <pc:docChg chg="modSld">
      <pc:chgData name="Danielle Detering" userId="S::ddetering@nvidia.com::385b7343-7e51-4167-b40a-3bc9ed8e0e06" providerId="AD" clId="Web-{D802620B-C5D2-209A-976C-FAC609C1959C}" dt="2020-08-28T16:52:37.177" v="7"/>
      <pc:docMkLst>
        <pc:docMk/>
      </pc:docMkLst>
      <pc:sldChg chg="modNotes">
        <pc:chgData name="Danielle Detering" userId="S::ddetering@nvidia.com::385b7343-7e51-4167-b40a-3bc9ed8e0e06" providerId="AD" clId="Web-{D802620B-C5D2-209A-976C-FAC609C1959C}" dt="2020-08-28T16:52:37.177" v="7"/>
        <pc:sldMkLst>
          <pc:docMk/>
          <pc:sldMk cId="2023554496" sldId="1124"/>
        </pc:sldMkLst>
      </pc:sldChg>
    </pc:docChg>
  </pc:docChgLst>
</pc:chgInfo>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2_2">
  <dgm:title val=""/>
  <dgm:desc val=""/>
  <dgm:catLst>
    <dgm:cat type="accent2" pri="11200"/>
  </dgm:catLst>
  <dgm:styleLbl name="node0">
    <dgm:fillClrLst meth="repeat">
      <a:schemeClr val="accent2"/>
    </dgm:fillClrLst>
    <dgm:linClrLst meth="repeat">
      <a:schemeClr val="lt1"/>
    </dgm:linClrLst>
    <dgm:effectClrLst/>
    <dgm:txLinClrLst/>
    <dgm:txFillClrLst/>
    <dgm:txEffectClrLst/>
  </dgm:styleLbl>
  <dgm:styleLbl name="node1">
    <dgm:fillClrLst meth="repeat">
      <a:schemeClr val="accent2"/>
    </dgm:fillClrLst>
    <dgm:linClrLst meth="repeat">
      <a:schemeClr val="lt1"/>
    </dgm:linClrLst>
    <dgm:effectClrLst/>
    <dgm:txLinClrLst/>
    <dgm:txFillClrLst/>
    <dgm:txEffectClrLst/>
  </dgm:styleLbl>
  <dgm:styleLbl name="alignNode1">
    <dgm:fillClrLst meth="repeat">
      <a:schemeClr val="accent2"/>
    </dgm:fillClrLst>
    <dgm:linClrLst meth="repeat">
      <a:schemeClr val="accent2"/>
    </dgm:linClrLst>
    <dgm:effectClrLst/>
    <dgm:txLinClrLst/>
    <dgm:txFillClrLst/>
    <dgm:txEffectClrLst/>
  </dgm:styleLbl>
  <dgm:styleLbl name="lnNode1">
    <dgm:fillClrLst meth="repeat">
      <a:schemeClr val="accent2"/>
    </dgm:fillClrLst>
    <dgm:linClrLst meth="repeat">
      <a:schemeClr val="lt1"/>
    </dgm:linClrLst>
    <dgm:effectClrLst/>
    <dgm:txLinClrLst/>
    <dgm:txFillClrLst/>
    <dgm:txEffectClrLst/>
  </dgm:styleLbl>
  <dgm:styleLbl name="vennNode1">
    <dgm:fillClrLst meth="repeat">
      <a:schemeClr val="accent2">
        <a:alpha val="50000"/>
      </a:schemeClr>
    </dgm:fillClrLst>
    <dgm:linClrLst meth="repeat">
      <a:schemeClr val="lt1"/>
    </dgm:linClrLst>
    <dgm:effectClrLst/>
    <dgm:txLinClrLst/>
    <dgm:txFillClrLst/>
    <dgm:txEffectClrLst/>
  </dgm:styleLbl>
  <dgm:styleLbl name="node2">
    <dgm:fillClrLst meth="repeat">
      <a:schemeClr val="accent2"/>
    </dgm:fillClrLst>
    <dgm:linClrLst meth="repeat">
      <a:schemeClr val="lt1"/>
    </dgm:linClrLst>
    <dgm:effectClrLst/>
    <dgm:txLinClrLst/>
    <dgm:txFillClrLst/>
    <dgm:txEffectClrLst/>
  </dgm:styleLbl>
  <dgm:styleLbl name="node3">
    <dgm:fillClrLst meth="repeat">
      <a:schemeClr val="accent2"/>
    </dgm:fillClrLst>
    <dgm:linClrLst meth="repeat">
      <a:schemeClr val="lt1"/>
    </dgm:linClrLst>
    <dgm:effectClrLst/>
    <dgm:txLinClrLst/>
    <dgm:txFillClrLst/>
    <dgm:txEffectClrLst/>
  </dgm:styleLbl>
  <dgm:styleLbl name="node4">
    <dgm:fillClrLst meth="repeat">
      <a:schemeClr val="accent2"/>
    </dgm:fillClrLst>
    <dgm:linClrLst meth="repeat">
      <a:schemeClr val="lt1"/>
    </dgm:linClrLst>
    <dgm:effectClrLst/>
    <dgm:txLinClrLst/>
    <dgm:txFillClrLst/>
    <dgm:txEffectClrLst/>
  </dgm:styleLbl>
  <dgm:styleLbl name="f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2">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tint val="60000"/>
      </a:schemeClr>
    </dgm:fillClrLst>
    <dgm:linClrLst meth="repeat">
      <a:schemeClr val="accent2">
        <a:tint val="60000"/>
      </a:schemeClr>
    </dgm:linClrLst>
    <dgm:effectClrLst/>
    <dgm:txLinClrLst/>
    <dgm:txFillClrLst/>
    <dgm:txEffectClrLst/>
  </dgm:styleLbl>
  <dgm:styleLbl name="fgSibTrans2D1">
    <dgm:fillClrLst meth="repeat">
      <a:schemeClr val="accent2">
        <a:tint val="60000"/>
      </a:schemeClr>
    </dgm:fillClrLst>
    <dgm:linClrLst meth="repeat">
      <a:schemeClr val="accent2">
        <a:tint val="60000"/>
      </a:schemeClr>
    </dgm:linClrLst>
    <dgm:effectClrLst/>
    <dgm:txLinClrLst/>
    <dgm:txFillClrLst/>
    <dgm:txEffectClrLst/>
  </dgm:styleLbl>
  <dgm:styleLbl name="bgSibTrans2D1">
    <dgm:fillClrLst meth="repeat">
      <a:schemeClr val="accent2">
        <a:tint val="60000"/>
      </a:schemeClr>
    </dgm:fillClrLst>
    <dgm:linClrLst meth="repeat">
      <a:schemeClr val="accent2">
        <a:tint val="60000"/>
      </a:schemeClr>
    </dgm:linClrLst>
    <dgm:effectClrLst/>
    <dgm:txLinClrLst/>
    <dgm:txFillClrLst/>
    <dgm:txEffectClrLst/>
  </dgm:styleLbl>
  <dgm:styleLbl name="sibTrans1D1">
    <dgm:fillClrLst meth="repeat">
      <a:schemeClr val="accent2"/>
    </dgm:fillClrLst>
    <dgm:linClrLst meth="repeat">
      <a:schemeClr val="accent2"/>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meth="repeat">
      <a:schemeClr val="accent2"/>
    </dgm:fillClrLst>
    <dgm:linClrLst meth="repeat">
      <a:schemeClr val="lt1"/>
    </dgm:linClrLst>
    <dgm:effectClrLst/>
    <dgm:txLinClrLst/>
    <dgm:txFillClrLst/>
    <dgm:txEffectClrLst/>
  </dgm:styleLbl>
  <dgm:styleLbl name="asst3">
    <dgm:fillClrLst meth="repeat">
      <a:schemeClr val="accent2"/>
    </dgm:fillClrLst>
    <dgm:linClrLst meth="repeat">
      <a:schemeClr val="lt1"/>
    </dgm:linClrLst>
    <dgm:effectClrLst/>
    <dgm:txLinClrLst/>
    <dgm:txFillClrLst/>
    <dgm:txEffectClrLst/>
  </dgm:styleLbl>
  <dgm:styleLbl name="asst4">
    <dgm:fillClrLst meth="repeat">
      <a:schemeClr val="accent2"/>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tint val="60000"/>
      </a:schemeClr>
    </dgm:linClrLst>
    <dgm:effectClrLst/>
    <dgm:txLinClrLst/>
    <dgm:txFillClrLst meth="repeat">
      <a:schemeClr val="lt1"/>
    </dgm:txFillClrLst>
    <dgm:txEffectClrLst/>
  </dgm:styleLbl>
  <dgm:styleLbl name="parChTrans2D2">
    <dgm:fillClrLst meth="repeat">
      <a:schemeClr val="accent2"/>
    </dgm:fillClrLst>
    <dgm:linClrLst meth="repeat">
      <a:schemeClr val="accent2"/>
    </dgm:linClrLst>
    <dgm:effectClrLst/>
    <dgm:txLinClrLst/>
    <dgm:txFillClrLst meth="repeat">
      <a:schemeClr val="lt1"/>
    </dgm:txFillClrLst>
    <dgm:txEffectClrLst/>
  </dgm:styleLbl>
  <dgm:styleLbl name="parChTrans2D3">
    <dgm:fillClrLst meth="repeat">
      <a:schemeClr val="accent2"/>
    </dgm:fillClrLst>
    <dgm:linClrLst meth="repeat">
      <a:schemeClr val="accent2"/>
    </dgm:linClrLst>
    <dgm:effectClrLst/>
    <dgm:txLinClrLst/>
    <dgm:txFillClrLst meth="repeat">
      <a:schemeClr val="lt1"/>
    </dgm:txFillClrLst>
    <dgm:txEffectClrLst/>
  </dgm:styleLbl>
  <dgm:styleLbl name="parChTrans2D4">
    <dgm:fillClrLst meth="repeat">
      <a:schemeClr val="accent2"/>
    </dgm:fillClrLst>
    <dgm:linClrLst meth="repeat">
      <a:schemeClr val="accent2"/>
    </dgm:linClrLst>
    <dgm:effectClrLst/>
    <dgm:txLinClrLst/>
    <dgm:txFillClrLst meth="repeat">
      <a:schemeClr val="lt1"/>
    </dgm:txFillClrLst>
    <dgm:txEffectClrLst/>
  </dgm:styleLbl>
  <dgm:styleLbl name="parChTrans1D1">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2">
    <dgm:fillClrLst meth="repeat">
      <a:schemeClr val="accent2"/>
    </dgm:fillClrLst>
    <dgm:linClrLst meth="repeat">
      <a:schemeClr val="accent2">
        <a:shade val="60000"/>
      </a:schemeClr>
    </dgm:linClrLst>
    <dgm:effectClrLst/>
    <dgm:txLinClrLst/>
    <dgm:txFillClrLst meth="repeat">
      <a:schemeClr val="tx1"/>
    </dgm:txFillClrLst>
    <dgm:txEffectClrLst/>
  </dgm:styleLbl>
  <dgm:styleLbl name="parChTrans1D3">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parChTrans1D4">
    <dgm:fillClrLst meth="repeat">
      <a:schemeClr val="accent2"/>
    </dgm:fillClrLst>
    <dgm:linClrLst meth="repeat">
      <a:schemeClr val="accent2">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solidFgAcc1">
    <dgm:fillClrLst meth="repeat">
      <a:schemeClr val="lt1"/>
    </dgm:fillClrLst>
    <dgm:linClrLst meth="repeat">
      <a:schemeClr val="accent2"/>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align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bgAccFollowNode1">
    <dgm:fillClrLst meth="repeat">
      <a:schemeClr val="accent2">
        <a:alpha val="90000"/>
        <a:tint val="40000"/>
      </a:schemeClr>
    </dgm:fillClrLst>
    <dgm:linClrLst meth="repeat">
      <a:schemeClr val="accent2">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accent2"/>
    </dgm:linClrLst>
    <dgm:effectClrLst/>
    <dgm:txLinClrLst/>
    <dgm:txFillClrLst meth="repeat">
      <a:schemeClr val="dk1"/>
    </dgm:txFillClrLst>
    <dgm:txEffectClrLst/>
  </dgm:styleLbl>
  <dgm:styleLbl name="dkBgShp">
    <dgm:fillClrLst meth="repeat">
      <a:schemeClr val="accent2">
        <a:shade val="80000"/>
      </a:schemeClr>
    </dgm:fillClrLst>
    <dgm:linClrLst meth="repeat">
      <a:schemeClr val="accent2"/>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14466E2-1FE0-4AAF-9A15-35A18460AE6C}" type="doc">
      <dgm:prSet loTypeId="urn:microsoft.com/office/officeart/2005/8/layout/list1" loCatId="list" qsTypeId="urn:microsoft.com/office/officeart/2005/8/quickstyle/simple4" qsCatId="simple" csTypeId="urn:microsoft.com/office/officeart/2005/8/colors/accent1_2" csCatId="accent1"/>
      <dgm:spPr/>
      <dgm:t>
        <a:bodyPr/>
        <a:lstStyle/>
        <a:p>
          <a:endParaRPr lang="en-US"/>
        </a:p>
      </dgm:t>
    </dgm:pt>
    <dgm:pt modelId="{9124095B-A200-4DEB-90C0-ACCBFBD33BF2}">
      <dgm:prSet/>
      <dgm:spPr/>
      <dgm:t>
        <a:bodyPr/>
        <a:lstStyle/>
        <a:p>
          <a:r>
            <a:rPr lang="en-US"/>
            <a:t>第 1 部分：深度學習簡介</a:t>
          </a:r>
        </a:p>
      </dgm:t>
    </dgm:pt>
    <dgm:pt modelId="{C07EC53E-9B77-4F6F-B546-87DA1851BCB6}" type="parTrans" cxnId="{23A1D04A-5FFD-4038-A9DC-E5062E9CACC2}">
      <dgm:prSet/>
      <dgm:spPr/>
      <dgm:t>
        <a:bodyPr/>
        <a:lstStyle/>
        <a:p>
          <a:endParaRPr lang="en-US"/>
        </a:p>
      </dgm:t>
    </dgm:pt>
    <dgm:pt modelId="{30D6C911-C612-4E13-972B-862C0C14448B}" type="sibTrans" cxnId="{23A1D04A-5FFD-4038-A9DC-E5062E9CACC2}">
      <dgm:prSet/>
      <dgm:spPr/>
      <dgm:t>
        <a:bodyPr/>
        <a:lstStyle/>
        <a:p>
          <a:endParaRPr lang="en-US"/>
        </a:p>
      </dgm:t>
    </dgm:pt>
    <dgm:pt modelId="{E3B6176B-19E9-49DC-8935-5FC1D326226A}">
      <dgm:prSet/>
      <dgm:spPr/>
      <dgm:t>
        <a:bodyPr/>
        <a:lstStyle/>
        <a:p>
          <a:r>
            <a:rPr lang="en-US"/>
            <a:t>第 2 部分：神經網路的訓練方式</a:t>
          </a:r>
        </a:p>
      </dgm:t>
    </dgm:pt>
    <dgm:pt modelId="{35969128-5469-45F0-A0BD-A614DA29450E}" type="parTrans" cxnId="{408E519F-B299-4FE7-BF7B-6E9C884FB638}">
      <dgm:prSet/>
      <dgm:spPr/>
      <dgm:t>
        <a:bodyPr/>
        <a:lstStyle/>
        <a:p>
          <a:endParaRPr lang="en-US"/>
        </a:p>
      </dgm:t>
    </dgm:pt>
    <dgm:pt modelId="{907CC422-609D-4111-93B5-6B0E685CCC4E}" type="sibTrans" cxnId="{408E519F-B299-4FE7-BF7B-6E9C884FB638}">
      <dgm:prSet/>
      <dgm:spPr/>
      <dgm:t>
        <a:bodyPr/>
        <a:lstStyle/>
        <a:p>
          <a:endParaRPr lang="en-US"/>
        </a:p>
      </dgm:t>
    </dgm:pt>
    <dgm:pt modelId="{BC73A0EF-BACA-44B5-B7FA-8559EFE7D717}">
      <dgm:prSet/>
      <dgm:spPr/>
      <dgm:t>
        <a:bodyPr/>
        <a:lstStyle/>
        <a:p>
          <a:r>
            <a:rPr lang="en-US"/>
            <a:t>第 3 部分：卷積神經網路</a:t>
          </a:r>
        </a:p>
      </dgm:t>
    </dgm:pt>
    <dgm:pt modelId="{3492A832-F0B4-41AC-BBF7-53083F681CF3}" type="parTrans" cxnId="{BBE2EE80-CD07-42F3-9AB1-5359BB01F88E}">
      <dgm:prSet/>
      <dgm:spPr/>
      <dgm:t>
        <a:bodyPr/>
        <a:lstStyle/>
        <a:p>
          <a:endParaRPr lang="en-US"/>
        </a:p>
      </dgm:t>
    </dgm:pt>
    <dgm:pt modelId="{5278DCD6-8C12-4249-BC74-09DCD8B0FF5E}" type="sibTrans" cxnId="{BBE2EE80-CD07-42F3-9AB1-5359BB01F88E}">
      <dgm:prSet/>
      <dgm:spPr/>
      <dgm:t>
        <a:bodyPr/>
        <a:lstStyle/>
        <a:p>
          <a:endParaRPr lang="en-US"/>
        </a:p>
      </dgm:t>
    </dgm:pt>
    <dgm:pt modelId="{09261F07-2B57-4F4A-9184-61D3FF7EA9B7}">
      <dgm:prSet/>
      <dgm:spPr/>
      <dgm:t>
        <a:bodyPr/>
        <a:lstStyle/>
        <a:p>
          <a:r>
            <a:rPr lang="en-US"/>
            <a:t>第 4 部分：資料增強與部署</a:t>
          </a:r>
        </a:p>
      </dgm:t>
    </dgm:pt>
    <dgm:pt modelId="{9D795FD9-7EA3-454E-8078-C99EA0B431D9}" type="parTrans" cxnId="{BAADA846-C7F8-4823-B5EA-6B57BDA279DA}">
      <dgm:prSet/>
      <dgm:spPr/>
      <dgm:t>
        <a:bodyPr/>
        <a:lstStyle/>
        <a:p>
          <a:endParaRPr lang="en-US"/>
        </a:p>
      </dgm:t>
    </dgm:pt>
    <dgm:pt modelId="{67722A88-758B-4A0C-98ED-E76673E22662}" type="sibTrans" cxnId="{BAADA846-C7F8-4823-B5EA-6B57BDA279DA}">
      <dgm:prSet/>
      <dgm:spPr/>
      <dgm:t>
        <a:bodyPr/>
        <a:lstStyle/>
        <a:p>
          <a:endParaRPr lang="en-US"/>
        </a:p>
      </dgm:t>
    </dgm:pt>
    <dgm:pt modelId="{B21EF215-DC77-4512-9FA9-F402D823AD6A}">
      <dgm:prSet/>
      <dgm:spPr/>
      <dgm:t>
        <a:bodyPr/>
        <a:lstStyle/>
        <a:p>
          <a:r>
            <a:rPr lang="en-US"/>
            <a:t>第 5 部分：預先訓練的模型</a:t>
          </a:r>
        </a:p>
      </dgm:t>
    </dgm:pt>
    <dgm:pt modelId="{7877E896-4408-40E6-A865-D2BDFD78F34F}" type="parTrans" cxnId="{03B48CE6-AB06-419B-AB7A-DA6BCAC7372F}">
      <dgm:prSet/>
      <dgm:spPr/>
      <dgm:t>
        <a:bodyPr/>
        <a:lstStyle/>
        <a:p>
          <a:endParaRPr lang="en-US"/>
        </a:p>
      </dgm:t>
    </dgm:pt>
    <dgm:pt modelId="{BCF1C84A-D312-44DE-B970-7FBCD9F5BF42}" type="sibTrans" cxnId="{03B48CE6-AB06-419B-AB7A-DA6BCAC7372F}">
      <dgm:prSet/>
      <dgm:spPr/>
      <dgm:t>
        <a:bodyPr/>
        <a:lstStyle/>
        <a:p>
          <a:endParaRPr lang="en-US"/>
        </a:p>
      </dgm:t>
    </dgm:pt>
    <dgm:pt modelId="{B9ECEEB2-F083-43B5-9C8B-518ED3EA5F5E}">
      <dgm:prSet/>
      <dgm:spPr/>
      <dgm:t>
        <a:bodyPr/>
        <a:lstStyle/>
        <a:p>
          <a:r>
            <a:rPr lang="en-US"/>
            <a:t>第 6 部分：先進架構</a:t>
          </a:r>
        </a:p>
      </dgm:t>
    </dgm:pt>
    <dgm:pt modelId="{0BA3BA15-314F-45BE-B77D-C23F105F8DAA}" type="parTrans" cxnId="{27E75F04-2403-4F84-80CA-78960651068A}">
      <dgm:prSet/>
      <dgm:spPr/>
      <dgm:t>
        <a:bodyPr/>
        <a:lstStyle/>
        <a:p>
          <a:endParaRPr lang="en-US"/>
        </a:p>
      </dgm:t>
    </dgm:pt>
    <dgm:pt modelId="{62DEDF2D-99C1-43FC-A887-BA743D585ADE}" type="sibTrans" cxnId="{27E75F04-2403-4F84-80CA-78960651068A}">
      <dgm:prSet/>
      <dgm:spPr/>
      <dgm:t>
        <a:bodyPr/>
        <a:lstStyle/>
        <a:p>
          <a:endParaRPr lang="en-US"/>
        </a:p>
      </dgm:t>
    </dgm:pt>
    <dgm:pt modelId="{60F5443E-3D25-48E7-BD6D-267D69AA3389}" type="pres">
      <dgm:prSet presAssocID="{014466E2-1FE0-4AAF-9A15-35A18460AE6C}" presName="linear" presStyleCnt="0">
        <dgm:presLayoutVars>
          <dgm:dir/>
          <dgm:animLvl val="lvl"/>
          <dgm:resizeHandles val="exact"/>
        </dgm:presLayoutVars>
      </dgm:prSet>
      <dgm:spPr/>
    </dgm:pt>
    <dgm:pt modelId="{948C24EC-B794-43AB-9FC4-5584C5246655}" type="pres">
      <dgm:prSet presAssocID="{9124095B-A200-4DEB-90C0-ACCBFBD33BF2}" presName="parentLin" presStyleCnt="0"/>
      <dgm:spPr/>
    </dgm:pt>
    <dgm:pt modelId="{FC30B8EC-879B-4B4B-981B-3EE637F42D6A}" type="pres">
      <dgm:prSet presAssocID="{9124095B-A200-4DEB-90C0-ACCBFBD33BF2}" presName="parentLeftMargin" presStyleLbl="node1" presStyleIdx="0" presStyleCnt="6"/>
      <dgm:spPr/>
    </dgm:pt>
    <dgm:pt modelId="{D6D66FE0-E326-43BD-A55E-8C9D0A92B3CB}" type="pres">
      <dgm:prSet presAssocID="{9124095B-A200-4DEB-90C0-ACCBFBD33BF2}" presName="parentText" presStyleLbl="node1" presStyleIdx="0" presStyleCnt="6">
        <dgm:presLayoutVars>
          <dgm:chMax val="0"/>
          <dgm:bulletEnabled val="1"/>
        </dgm:presLayoutVars>
      </dgm:prSet>
      <dgm:spPr/>
    </dgm:pt>
    <dgm:pt modelId="{026EF489-57F0-4C0D-9743-688EAE783F65}" type="pres">
      <dgm:prSet presAssocID="{9124095B-A200-4DEB-90C0-ACCBFBD33BF2}" presName="negativeSpace" presStyleCnt="0"/>
      <dgm:spPr/>
    </dgm:pt>
    <dgm:pt modelId="{1F80A7D4-969A-4E7E-9531-458F74DCE459}" type="pres">
      <dgm:prSet presAssocID="{9124095B-A200-4DEB-90C0-ACCBFBD33BF2}" presName="childText" presStyleLbl="conFgAcc1" presStyleIdx="0" presStyleCnt="6">
        <dgm:presLayoutVars>
          <dgm:bulletEnabled val="1"/>
        </dgm:presLayoutVars>
      </dgm:prSet>
      <dgm:spPr/>
    </dgm:pt>
    <dgm:pt modelId="{CD8AD931-DDDF-4B54-95C3-BA456A6FEB28}" type="pres">
      <dgm:prSet presAssocID="{30D6C911-C612-4E13-972B-862C0C14448B}" presName="spaceBetweenRectangles" presStyleCnt="0"/>
      <dgm:spPr/>
    </dgm:pt>
    <dgm:pt modelId="{75B91715-653F-468A-BBBB-9C2D6A87E00B}" type="pres">
      <dgm:prSet presAssocID="{E3B6176B-19E9-49DC-8935-5FC1D326226A}" presName="parentLin" presStyleCnt="0"/>
      <dgm:spPr/>
    </dgm:pt>
    <dgm:pt modelId="{56277306-AE2B-49E0-975E-1A83394B349C}" type="pres">
      <dgm:prSet presAssocID="{E3B6176B-19E9-49DC-8935-5FC1D326226A}" presName="parentLeftMargin" presStyleLbl="node1" presStyleIdx="0" presStyleCnt="6"/>
      <dgm:spPr/>
    </dgm:pt>
    <dgm:pt modelId="{FA756CBE-44B9-4F18-B2D1-6FBA673FFC2D}" type="pres">
      <dgm:prSet presAssocID="{E3B6176B-19E9-49DC-8935-5FC1D326226A}" presName="parentText" presStyleLbl="node1" presStyleIdx="1" presStyleCnt="6">
        <dgm:presLayoutVars>
          <dgm:chMax val="0"/>
          <dgm:bulletEnabled val="1"/>
        </dgm:presLayoutVars>
      </dgm:prSet>
      <dgm:spPr/>
    </dgm:pt>
    <dgm:pt modelId="{87FE9E24-6B85-4968-A992-A75BF076D288}" type="pres">
      <dgm:prSet presAssocID="{E3B6176B-19E9-49DC-8935-5FC1D326226A}" presName="negativeSpace" presStyleCnt="0"/>
      <dgm:spPr/>
    </dgm:pt>
    <dgm:pt modelId="{247F1B74-319B-49D7-A018-48E863D8B398}" type="pres">
      <dgm:prSet presAssocID="{E3B6176B-19E9-49DC-8935-5FC1D326226A}" presName="childText" presStyleLbl="conFgAcc1" presStyleIdx="1" presStyleCnt="6">
        <dgm:presLayoutVars>
          <dgm:bulletEnabled val="1"/>
        </dgm:presLayoutVars>
      </dgm:prSet>
      <dgm:spPr/>
    </dgm:pt>
    <dgm:pt modelId="{42404858-34F1-40CE-B3C2-7586D8378E3D}" type="pres">
      <dgm:prSet presAssocID="{907CC422-609D-4111-93B5-6B0E685CCC4E}" presName="spaceBetweenRectangles" presStyleCnt="0"/>
      <dgm:spPr/>
    </dgm:pt>
    <dgm:pt modelId="{B9DD0433-B1D4-4E20-A896-139746A53795}" type="pres">
      <dgm:prSet presAssocID="{BC73A0EF-BACA-44B5-B7FA-8559EFE7D717}" presName="parentLin" presStyleCnt="0"/>
      <dgm:spPr/>
    </dgm:pt>
    <dgm:pt modelId="{6C8B57DF-B46E-474D-8DA3-3D0AFE24F324}" type="pres">
      <dgm:prSet presAssocID="{BC73A0EF-BACA-44B5-B7FA-8559EFE7D717}" presName="parentLeftMargin" presStyleLbl="node1" presStyleIdx="1" presStyleCnt="6"/>
      <dgm:spPr/>
    </dgm:pt>
    <dgm:pt modelId="{FA5B2DE7-C0B7-4BF4-B5CD-CA36978A8F75}" type="pres">
      <dgm:prSet presAssocID="{BC73A0EF-BACA-44B5-B7FA-8559EFE7D717}" presName="parentText" presStyleLbl="node1" presStyleIdx="2" presStyleCnt="6">
        <dgm:presLayoutVars>
          <dgm:chMax val="0"/>
          <dgm:bulletEnabled val="1"/>
        </dgm:presLayoutVars>
      </dgm:prSet>
      <dgm:spPr/>
    </dgm:pt>
    <dgm:pt modelId="{A064764D-223C-4B2C-AE5B-39A12330BD80}" type="pres">
      <dgm:prSet presAssocID="{BC73A0EF-BACA-44B5-B7FA-8559EFE7D717}" presName="negativeSpace" presStyleCnt="0"/>
      <dgm:spPr/>
    </dgm:pt>
    <dgm:pt modelId="{057C50B2-50C0-493C-9C7A-8F44D0563959}" type="pres">
      <dgm:prSet presAssocID="{BC73A0EF-BACA-44B5-B7FA-8559EFE7D717}" presName="childText" presStyleLbl="conFgAcc1" presStyleIdx="2" presStyleCnt="6">
        <dgm:presLayoutVars>
          <dgm:bulletEnabled val="1"/>
        </dgm:presLayoutVars>
      </dgm:prSet>
      <dgm:spPr/>
    </dgm:pt>
    <dgm:pt modelId="{074ACB30-2014-479B-87C0-44149569967A}" type="pres">
      <dgm:prSet presAssocID="{5278DCD6-8C12-4249-BC74-09DCD8B0FF5E}" presName="spaceBetweenRectangles" presStyleCnt="0"/>
      <dgm:spPr/>
    </dgm:pt>
    <dgm:pt modelId="{DDE4A7E5-A674-4625-803C-A2836CCACFD0}" type="pres">
      <dgm:prSet presAssocID="{09261F07-2B57-4F4A-9184-61D3FF7EA9B7}" presName="parentLin" presStyleCnt="0"/>
      <dgm:spPr/>
    </dgm:pt>
    <dgm:pt modelId="{4DDA7CB9-01AD-48DB-A1C3-A41BBACA5877}" type="pres">
      <dgm:prSet presAssocID="{09261F07-2B57-4F4A-9184-61D3FF7EA9B7}" presName="parentLeftMargin" presStyleLbl="node1" presStyleIdx="2" presStyleCnt="6"/>
      <dgm:spPr/>
    </dgm:pt>
    <dgm:pt modelId="{93B1BDC5-7AF4-41C6-B388-8C46BB68B1C4}" type="pres">
      <dgm:prSet presAssocID="{09261F07-2B57-4F4A-9184-61D3FF7EA9B7}" presName="parentText" presStyleLbl="node1" presStyleIdx="3" presStyleCnt="6">
        <dgm:presLayoutVars>
          <dgm:chMax val="0"/>
          <dgm:bulletEnabled val="1"/>
        </dgm:presLayoutVars>
      </dgm:prSet>
      <dgm:spPr/>
    </dgm:pt>
    <dgm:pt modelId="{7876335C-6672-4787-9C35-5CB54279B83D}" type="pres">
      <dgm:prSet presAssocID="{09261F07-2B57-4F4A-9184-61D3FF7EA9B7}" presName="negativeSpace" presStyleCnt="0"/>
      <dgm:spPr/>
    </dgm:pt>
    <dgm:pt modelId="{4773976E-31ED-4484-ACF0-75AD19B0DCC0}" type="pres">
      <dgm:prSet presAssocID="{09261F07-2B57-4F4A-9184-61D3FF7EA9B7}" presName="childText" presStyleLbl="conFgAcc1" presStyleIdx="3" presStyleCnt="6">
        <dgm:presLayoutVars>
          <dgm:bulletEnabled val="1"/>
        </dgm:presLayoutVars>
      </dgm:prSet>
      <dgm:spPr/>
    </dgm:pt>
    <dgm:pt modelId="{4EAF62E0-AD54-46EB-A800-8FBF9337E7C1}" type="pres">
      <dgm:prSet presAssocID="{67722A88-758B-4A0C-98ED-E76673E22662}" presName="spaceBetweenRectangles" presStyleCnt="0"/>
      <dgm:spPr/>
    </dgm:pt>
    <dgm:pt modelId="{84AB9781-0A14-4FF3-92F4-F444DD7CFF8C}" type="pres">
      <dgm:prSet presAssocID="{B21EF215-DC77-4512-9FA9-F402D823AD6A}" presName="parentLin" presStyleCnt="0"/>
      <dgm:spPr/>
    </dgm:pt>
    <dgm:pt modelId="{830B98C3-7482-4A95-BEFB-01A2D687603F}" type="pres">
      <dgm:prSet presAssocID="{B21EF215-DC77-4512-9FA9-F402D823AD6A}" presName="parentLeftMargin" presStyleLbl="node1" presStyleIdx="3" presStyleCnt="6"/>
      <dgm:spPr/>
    </dgm:pt>
    <dgm:pt modelId="{7693AED7-1A80-4EC8-BF5D-C927107E6B47}" type="pres">
      <dgm:prSet presAssocID="{B21EF215-DC77-4512-9FA9-F402D823AD6A}" presName="parentText" presStyleLbl="node1" presStyleIdx="4" presStyleCnt="6">
        <dgm:presLayoutVars>
          <dgm:chMax val="0"/>
          <dgm:bulletEnabled val="1"/>
        </dgm:presLayoutVars>
      </dgm:prSet>
      <dgm:spPr/>
    </dgm:pt>
    <dgm:pt modelId="{C73F35C2-E64D-446C-98F1-BC34CB4AD8F6}" type="pres">
      <dgm:prSet presAssocID="{B21EF215-DC77-4512-9FA9-F402D823AD6A}" presName="negativeSpace" presStyleCnt="0"/>
      <dgm:spPr/>
    </dgm:pt>
    <dgm:pt modelId="{277A1481-DBA3-4296-946B-73B0094321D4}" type="pres">
      <dgm:prSet presAssocID="{B21EF215-DC77-4512-9FA9-F402D823AD6A}" presName="childText" presStyleLbl="conFgAcc1" presStyleIdx="4" presStyleCnt="6">
        <dgm:presLayoutVars>
          <dgm:bulletEnabled val="1"/>
        </dgm:presLayoutVars>
      </dgm:prSet>
      <dgm:spPr/>
    </dgm:pt>
    <dgm:pt modelId="{FEA10063-F594-47D0-B8F2-A8045571AE07}" type="pres">
      <dgm:prSet presAssocID="{BCF1C84A-D312-44DE-B970-7FBCD9F5BF42}" presName="spaceBetweenRectangles" presStyleCnt="0"/>
      <dgm:spPr/>
    </dgm:pt>
    <dgm:pt modelId="{B42E4DEF-21AE-450E-B5B4-9CA96AA18762}" type="pres">
      <dgm:prSet presAssocID="{B9ECEEB2-F083-43B5-9C8B-518ED3EA5F5E}" presName="parentLin" presStyleCnt="0"/>
      <dgm:spPr/>
    </dgm:pt>
    <dgm:pt modelId="{70307D62-7EE8-455A-8B35-9E84B0F176FE}" type="pres">
      <dgm:prSet presAssocID="{B9ECEEB2-F083-43B5-9C8B-518ED3EA5F5E}" presName="parentLeftMargin" presStyleLbl="node1" presStyleIdx="4" presStyleCnt="6"/>
      <dgm:spPr/>
    </dgm:pt>
    <dgm:pt modelId="{8DB99647-4D1C-471E-8D23-A05E6326DC84}" type="pres">
      <dgm:prSet presAssocID="{B9ECEEB2-F083-43B5-9C8B-518ED3EA5F5E}" presName="parentText" presStyleLbl="node1" presStyleIdx="5" presStyleCnt="6">
        <dgm:presLayoutVars>
          <dgm:chMax val="0"/>
          <dgm:bulletEnabled val="1"/>
        </dgm:presLayoutVars>
      </dgm:prSet>
      <dgm:spPr/>
    </dgm:pt>
    <dgm:pt modelId="{27F3A89B-78D1-4E5B-A469-0942E2F506D6}" type="pres">
      <dgm:prSet presAssocID="{B9ECEEB2-F083-43B5-9C8B-518ED3EA5F5E}" presName="negativeSpace" presStyleCnt="0"/>
      <dgm:spPr/>
    </dgm:pt>
    <dgm:pt modelId="{8EA19417-896E-446A-9E4F-22AD1A100910}" type="pres">
      <dgm:prSet presAssocID="{B9ECEEB2-F083-43B5-9C8B-518ED3EA5F5E}" presName="childText" presStyleLbl="conFgAcc1" presStyleIdx="5" presStyleCnt="6">
        <dgm:presLayoutVars>
          <dgm:bulletEnabled val="1"/>
        </dgm:presLayoutVars>
      </dgm:prSet>
      <dgm:spPr/>
    </dgm:pt>
  </dgm:ptLst>
  <dgm:cxnLst>
    <dgm:cxn modelId="{27E75F04-2403-4F84-80CA-78960651068A}" srcId="{014466E2-1FE0-4AAF-9A15-35A18460AE6C}" destId="{B9ECEEB2-F083-43B5-9C8B-518ED3EA5F5E}" srcOrd="5" destOrd="0" parTransId="{0BA3BA15-314F-45BE-B77D-C23F105F8DAA}" sibTransId="{62DEDF2D-99C1-43FC-A887-BA743D585ADE}"/>
    <dgm:cxn modelId="{B67D2E2E-9E1B-411F-BDE1-01B69C2686AA}" type="presOf" srcId="{BC73A0EF-BACA-44B5-B7FA-8559EFE7D717}" destId="{FA5B2DE7-C0B7-4BF4-B5CD-CA36978A8F75}" srcOrd="1" destOrd="0" presId="urn:microsoft.com/office/officeart/2005/8/layout/list1"/>
    <dgm:cxn modelId="{19C43B31-F83D-49E7-80C5-9BDCFAF24000}" type="presOf" srcId="{B9ECEEB2-F083-43B5-9C8B-518ED3EA5F5E}" destId="{8DB99647-4D1C-471E-8D23-A05E6326DC84}" srcOrd="1" destOrd="0" presId="urn:microsoft.com/office/officeart/2005/8/layout/list1"/>
    <dgm:cxn modelId="{B9D3E645-EC69-496A-9C28-DC1FB4E26C1D}" type="presOf" srcId="{014466E2-1FE0-4AAF-9A15-35A18460AE6C}" destId="{60F5443E-3D25-48E7-BD6D-267D69AA3389}" srcOrd="0" destOrd="0" presId="urn:microsoft.com/office/officeart/2005/8/layout/list1"/>
    <dgm:cxn modelId="{BAADA846-C7F8-4823-B5EA-6B57BDA279DA}" srcId="{014466E2-1FE0-4AAF-9A15-35A18460AE6C}" destId="{09261F07-2B57-4F4A-9184-61D3FF7EA9B7}" srcOrd="3" destOrd="0" parTransId="{9D795FD9-7EA3-454E-8078-C99EA0B431D9}" sibTransId="{67722A88-758B-4A0C-98ED-E76673E22662}"/>
    <dgm:cxn modelId="{23A1D04A-5FFD-4038-A9DC-E5062E9CACC2}" srcId="{014466E2-1FE0-4AAF-9A15-35A18460AE6C}" destId="{9124095B-A200-4DEB-90C0-ACCBFBD33BF2}" srcOrd="0" destOrd="0" parTransId="{C07EC53E-9B77-4F6F-B546-87DA1851BCB6}" sibTransId="{30D6C911-C612-4E13-972B-862C0C14448B}"/>
    <dgm:cxn modelId="{0639364E-C9C9-43D3-B0EE-DFA251D7AB94}" type="presOf" srcId="{B21EF215-DC77-4512-9FA9-F402D823AD6A}" destId="{7693AED7-1A80-4EC8-BF5D-C927107E6B47}" srcOrd="1" destOrd="0" presId="urn:microsoft.com/office/officeart/2005/8/layout/list1"/>
    <dgm:cxn modelId="{4A60CA59-ED6A-40CD-B49D-593DB700D280}" type="presOf" srcId="{09261F07-2B57-4F4A-9184-61D3FF7EA9B7}" destId="{93B1BDC5-7AF4-41C6-B388-8C46BB68B1C4}" srcOrd="1" destOrd="0" presId="urn:microsoft.com/office/officeart/2005/8/layout/list1"/>
    <dgm:cxn modelId="{C324465A-5EFB-4363-96E3-0575827A3762}" type="presOf" srcId="{9124095B-A200-4DEB-90C0-ACCBFBD33BF2}" destId="{FC30B8EC-879B-4B4B-981B-3EE637F42D6A}" srcOrd="0" destOrd="0" presId="urn:microsoft.com/office/officeart/2005/8/layout/list1"/>
    <dgm:cxn modelId="{BBE2EE80-CD07-42F3-9AB1-5359BB01F88E}" srcId="{014466E2-1FE0-4AAF-9A15-35A18460AE6C}" destId="{BC73A0EF-BACA-44B5-B7FA-8559EFE7D717}" srcOrd="2" destOrd="0" parTransId="{3492A832-F0B4-41AC-BBF7-53083F681CF3}" sibTransId="{5278DCD6-8C12-4249-BC74-09DCD8B0FF5E}"/>
    <dgm:cxn modelId="{69371391-8D23-4AD4-89B1-F1D8BF4B8A1C}" type="presOf" srcId="{B9ECEEB2-F083-43B5-9C8B-518ED3EA5F5E}" destId="{70307D62-7EE8-455A-8B35-9E84B0F176FE}" srcOrd="0" destOrd="0" presId="urn:microsoft.com/office/officeart/2005/8/layout/list1"/>
    <dgm:cxn modelId="{408E519F-B299-4FE7-BF7B-6E9C884FB638}" srcId="{014466E2-1FE0-4AAF-9A15-35A18460AE6C}" destId="{E3B6176B-19E9-49DC-8935-5FC1D326226A}" srcOrd="1" destOrd="0" parTransId="{35969128-5469-45F0-A0BD-A614DA29450E}" sibTransId="{907CC422-609D-4111-93B5-6B0E685CCC4E}"/>
    <dgm:cxn modelId="{7B714FA6-E269-4AB4-B1D1-CE76C996F0F1}" type="presOf" srcId="{E3B6176B-19E9-49DC-8935-5FC1D326226A}" destId="{56277306-AE2B-49E0-975E-1A83394B349C}" srcOrd="0" destOrd="0" presId="urn:microsoft.com/office/officeart/2005/8/layout/list1"/>
    <dgm:cxn modelId="{6235ADB8-AFD9-4648-836B-E22D646B9909}" type="presOf" srcId="{09261F07-2B57-4F4A-9184-61D3FF7EA9B7}" destId="{4DDA7CB9-01AD-48DB-A1C3-A41BBACA5877}" srcOrd="0" destOrd="0" presId="urn:microsoft.com/office/officeart/2005/8/layout/list1"/>
    <dgm:cxn modelId="{9E0849BA-B6B4-46C1-B2C6-AB5DEDE2E495}" type="presOf" srcId="{B21EF215-DC77-4512-9FA9-F402D823AD6A}" destId="{830B98C3-7482-4A95-BEFB-01A2D687603F}" srcOrd="0" destOrd="0" presId="urn:microsoft.com/office/officeart/2005/8/layout/list1"/>
    <dgm:cxn modelId="{B6CF48BF-400D-46DD-AD44-38AEDA28ED89}" type="presOf" srcId="{BC73A0EF-BACA-44B5-B7FA-8559EFE7D717}" destId="{6C8B57DF-B46E-474D-8DA3-3D0AFE24F324}" srcOrd="0" destOrd="0" presId="urn:microsoft.com/office/officeart/2005/8/layout/list1"/>
    <dgm:cxn modelId="{22375FCC-E201-441E-A7A3-245172A5F93B}" type="presOf" srcId="{9124095B-A200-4DEB-90C0-ACCBFBD33BF2}" destId="{D6D66FE0-E326-43BD-A55E-8C9D0A92B3CB}" srcOrd="1" destOrd="0" presId="urn:microsoft.com/office/officeart/2005/8/layout/list1"/>
    <dgm:cxn modelId="{03B48CE6-AB06-419B-AB7A-DA6BCAC7372F}" srcId="{014466E2-1FE0-4AAF-9A15-35A18460AE6C}" destId="{B21EF215-DC77-4512-9FA9-F402D823AD6A}" srcOrd="4" destOrd="0" parTransId="{7877E896-4408-40E6-A865-D2BDFD78F34F}" sibTransId="{BCF1C84A-D312-44DE-B970-7FBCD9F5BF42}"/>
    <dgm:cxn modelId="{A9CF83FB-147A-4E67-A84C-3D4D631FC9D0}" type="presOf" srcId="{E3B6176B-19E9-49DC-8935-5FC1D326226A}" destId="{FA756CBE-44B9-4F18-B2D1-6FBA673FFC2D}" srcOrd="1" destOrd="0" presId="urn:microsoft.com/office/officeart/2005/8/layout/list1"/>
    <dgm:cxn modelId="{CAC2D417-827F-4DF7-A4D0-36C4853C2079}" type="presParOf" srcId="{60F5443E-3D25-48E7-BD6D-267D69AA3389}" destId="{948C24EC-B794-43AB-9FC4-5584C5246655}" srcOrd="0" destOrd="0" presId="urn:microsoft.com/office/officeart/2005/8/layout/list1"/>
    <dgm:cxn modelId="{634DE7FA-F2F8-4A4B-B4AF-6B1DA16E12B2}" type="presParOf" srcId="{948C24EC-B794-43AB-9FC4-5584C5246655}" destId="{FC30B8EC-879B-4B4B-981B-3EE637F42D6A}" srcOrd="0" destOrd="0" presId="urn:microsoft.com/office/officeart/2005/8/layout/list1"/>
    <dgm:cxn modelId="{F0D84756-5B60-480D-B90A-DA58E0BB415C}" type="presParOf" srcId="{948C24EC-B794-43AB-9FC4-5584C5246655}" destId="{D6D66FE0-E326-43BD-A55E-8C9D0A92B3CB}" srcOrd="1" destOrd="0" presId="urn:microsoft.com/office/officeart/2005/8/layout/list1"/>
    <dgm:cxn modelId="{F1846069-7B8A-472A-9FE5-3E6DEF63DB91}" type="presParOf" srcId="{60F5443E-3D25-48E7-BD6D-267D69AA3389}" destId="{026EF489-57F0-4C0D-9743-688EAE783F65}" srcOrd="1" destOrd="0" presId="urn:microsoft.com/office/officeart/2005/8/layout/list1"/>
    <dgm:cxn modelId="{D2F01072-2267-43F3-A098-BDB281A59FBA}" type="presParOf" srcId="{60F5443E-3D25-48E7-BD6D-267D69AA3389}" destId="{1F80A7D4-969A-4E7E-9531-458F74DCE459}" srcOrd="2" destOrd="0" presId="urn:microsoft.com/office/officeart/2005/8/layout/list1"/>
    <dgm:cxn modelId="{7D1CED96-1913-4053-9659-646D7C73F3DF}" type="presParOf" srcId="{60F5443E-3D25-48E7-BD6D-267D69AA3389}" destId="{CD8AD931-DDDF-4B54-95C3-BA456A6FEB28}" srcOrd="3" destOrd="0" presId="urn:microsoft.com/office/officeart/2005/8/layout/list1"/>
    <dgm:cxn modelId="{6C1176FF-46C0-4E2E-8150-7CC63D29679E}" type="presParOf" srcId="{60F5443E-3D25-48E7-BD6D-267D69AA3389}" destId="{75B91715-653F-468A-BBBB-9C2D6A87E00B}" srcOrd="4" destOrd="0" presId="urn:microsoft.com/office/officeart/2005/8/layout/list1"/>
    <dgm:cxn modelId="{C508602A-3877-4DFC-B40E-E680AC8DAF74}" type="presParOf" srcId="{75B91715-653F-468A-BBBB-9C2D6A87E00B}" destId="{56277306-AE2B-49E0-975E-1A83394B349C}" srcOrd="0" destOrd="0" presId="urn:microsoft.com/office/officeart/2005/8/layout/list1"/>
    <dgm:cxn modelId="{057A9875-673B-47CA-A949-BF07FEA757F7}" type="presParOf" srcId="{75B91715-653F-468A-BBBB-9C2D6A87E00B}" destId="{FA756CBE-44B9-4F18-B2D1-6FBA673FFC2D}" srcOrd="1" destOrd="0" presId="urn:microsoft.com/office/officeart/2005/8/layout/list1"/>
    <dgm:cxn modelId="{D170E920-A028-45EB-ABA4-A8516123C944}" type="presParOf" srcId="{60F5443E-3D25-48E7-BD6D-267D69AA3389}" destId="{87FE9E24-6B85-4968-A992-A75BF076D288}" srcOrd="5" destOrd="0" presId="urn:microsoft.com/office/officeart/2005/8/layout/list1"/>
    <dgm:cxn modelId="{1838F310-C6CB-4F9B-A98D-E712F764D3B9}" type="presParOf" srcId="{60F5443E-3D25-48E7-BD6D-267D69AA3389}" destId="{247F1B74-319B-49D7-A018-48E863D8B398}" srcOrd="6" destOrd="0" presId="urn:microsoft.com/office/officeart/2005/8/layout/list1"/>
    <dgm:cxn modelId="{7F247F5F-5CFB-4890-8338-506BCC6E3B01}" type="presParOf" srcId="{60F5443E-3D25-48E7-BD6D-267D69AA3389}" destId="{42404858-34F1-40CE-B3C2-7586D8378E3D}" srcOrd="7" destOrd="0" presId="urn:microsoft.com/office/officeart/2005/8/layout/list1"/>
    <dgm:cxn modelId="{E3D6D410-E40B-4EC6-8361-0FB8D7D98B3B}" type="presParOf" srcId="{60F5443E-3D25-48E7-BD6D-267D69AA3389}" destId="{B9DD0433-B1D4-4E20-A896-139746A53795}" srcOrd="8" destOrd="0" presId="urn:microsoft.com/office/officeart/2005/8/layout/list1"/>
    <dgm:cxn modelId="{A67566EA-68F0-4441-A6B2-8E8BE23804CC}" type="presParOf" srcId="{B9DD0433-B1D4-4E20-A896-139746A53795}" destId="{6C8B57DF-B46E-474D-8DA3-3D0AFE24F324}" srcOrd="0" destOrd="0" presId="urn:microsoft.com/office/officeart/2005/8/layout/list1"/>
    <dgm:cxn modelId="{08E970A6-EB28-474B-9EF6-B89FFB6DC0DA}" type="presParOf" srcId="{B9DD0433-B1D4-4E20-A896-139746A53795}" destId="{FA5B2DE7-C0B7-4BF4-B5CD-CA36978A8F75}" srcOrd="1" destOrd="0" presId="urn:microsoft.com/office/officeart/2005/8/layout/list1"/>
    <dgm:cxn modelId="{BF9FB6CF-131C-49A4-B706-86B259535659}" type="presParOf" srcId="{60F5443E-3D25-48E7-BD6D-267D69AA3389}" destId="{A064764D-223C-4B2C-AE5B-39A12330BD80}" srcOrd="9" destOrd="0" presId="urn:microsoft.com/office/officeart/2005/8/layout/list1"/>
    <dgm:cxn modelId="{401F5FA0-24F4-4A02-ABFA-A6BA4F36204D}" type="presParOf" srcId="{60F5443E-3D25-48E7-BD6D-267D69AA3389}" destId="{057C50B2-50C0-493C-9C7A-8F44D0563959}" srcOrd="10" destOrd="0" presId="urn:microsoft.com/office/officeart/2005/8/layout/list1"/>
    <dgm:cxn modelId="{5550EB14-CACC-45A2-B385-545BD6EC1B59}" type="presParOf" srcId="{60F5443E-3D25-48E7-BD6D-267D69AA3389}" destId="{074ACB30-2014-479B-87C0-44149569967A}" srcOrd="11" destOrd="0" presId="urn:microsoft.com/office/officeart/2005/8/layout/list1"/>
    <dgm:cxn modelId="{29493F2F-4585-4149-9252-4FDCE4097F6B}" type="presParOf" srcId="{60F5443E-3D25-48E7-BD6D-267D69AA3389}" destId="{DDE4A7E5-A674-4625-803C-A2836CCACFD0}" srcOrd="12" destOrd="0" presId="urn:microsoft.com/office/officeart/2005/8/layout/list1"/>
    <dgm:cxn modelId="{0A10001D-820F-443A-B330-314D314EBD5D}" type="presParOf" srcId="{DDE4A7E5-A674-4625-803C-A2836CCACFD0}" destId="{4DDA7CB9-01AD-48DB-A1C3-A41BBACA5877}" srcOrd="0" destOrd="0" presId="urn:microsoft.com/office/officeart/2005/8/layout/list1"/>
    <dgm:cxn modelId="{683EEC14-CC60-442B-B83A-D3B696F535FA}" type="presParOf" srcId="{DDE4A7E5-A674-4625-803C-A2836CCACFD0}" destId="{93B1BDC5-7AF4-41C6-B388-8C46BB68B1C4}" srcOrd="1" destOrd="0" presId="urn:microsoft.com/office/officeart/2005/8/layout/list1"/>
    <dgm:cxn modelId="{953F7381-0885-4180-9085-1695DA94669D}" type="presParOf" srcId="{60F5443E-3D25-48E7-BD6D-267D69AA3389}" destId="{7876335C-6672-4787-9C35-5CB54279B83D}" srcOrd="13" destOrd="0" presId="urn:microsoft.com/office/officeart/2005/8/layout/list1"/>
    <dgm:cxn modelId="{69592E96-385C-49A1-A61C-DC16E356181C}" type="presParOf" srcId="{60F5443E-3D25-48E7-BD6D-267D69AA3389}" destId="{4773976E-31ED-4484-ACF0-75AD19B0DCC0}" srcOrd="14" destOrd="0" presId="urn:microsoft.com/office/officeart/2005/8/layout/list1"/>
    <dgm:cxn modelId="{6FA7EB06-EF73-4287-A97B-A48A6DE9BE5F}" type="presParOf" srcId="{60F5443E-3D25-48E7-BD6D-267D69AA3389}" destId="{4EAF62E0-AD54-46EB-A800-8FBF9337E7C1}" srcOrd="15" destOrd="0" presId="urn:microsoft.com/office/officeart/2005/8/layout/list1"/>
    <dgm:cxn modelId="{FAE2AAB2-4C59-4797-AA8F-F9AA567A3EF9}" type="presParOf" srcId="{60F5443E-3D25-48E7-BD6D-267D69AA3389}" destId="{84AB9781-0A14-4FF3-92F4-F444DD7CFF8C}" srcOrd="16" destOrd="0" presId="urn:microsoft.com/office/officeart/2005/8/layout/list1"/>
    <dgm:cxn modelId="{EAC5BE8B-C9B5-4DA0-879F-95D723A94C45}" type="presParOf" srcId="{84AB9781-0A14-4FF3-92F4-F444DD7CFF8C}" destId="{830B98C3-7482-4A95-BEFB-01A2D687603F}" srcOrd="0" destOrd="0" presId="urn:microsoft.com/office/officeart/2005/8/layout/list1"/>
    <dgm:cxn modelId="{D90AFAB4-7081-4692-A8D6-7B119FEF35DB}" type="presParOf" srcId="{84AB9781-0A14-4FF3-92F4-F444DD7CFF8C}" destId="{7693AED7-1A80-4EC8-BF5D-C927107E6B47}" srcOrd="1" destOrd="0" presId="urn:microsoft.com/office/officeart/2005/8/layout/list1"/>
    <dgm:cxn modelId="{8C963F8B-3390-4F86-B3E7-C6B29F76E00C}" type="presParOf" srcId="{60F5443E-3D25-48E7-BD6D-267D69AA3389}" destId="{C73F35C2-E64D-446C-98F1-BC34CB4AD8F6}" srcOrd="17" destOrd="0" presId="urn:microsoft.com/office/officeart/2005/8/layout/list1"/>
    <dgm:cxn modelId="{BBFCE7E9-F3B3-4AD7-9344-A8CDF181A8EF}" type="presParOf" srcId="{60F5443E-3D25-48E7-BD6D-267D69AA3389}" destId="{277A1481-DBA3-4296-946B-73B0094321D4}" srcOrd="18" destOrd="0" presId="urn:microsoft.com/office/officeart/2005/8/layout/list1"/>
    <dgm:cxn modelId="{6CA3B329-0DCD-4D7B-82AB-5E11D798F849}" type="presParOf" srcId="{60F5443E-3D25-48E7-BD6D-267D69AA3389}" destId="{FEA10063-F594-47D0-B8F2-A8045571AE07}" srcOrd="19" destOrd="0" presId="urn:microsoft.com/office/officeart/2005/8/layout/list1"/>
    <dgm:cxn modelId="{178DE8EC-47F6-4AE1-8E95-D396185C9B4D}" type="presParOf" srcId="{60F5443E-3D25-48E7-BD6D-267D69AA3389}" destId="{B42E4DEF-21AE-450E-B5B4-9CA96AA18762}" srcOrd="20" destOrd="0" presId="urn:microsoft.com/office/officeart/2005/8/layout/list1"/>
    <dgm:cxn modelId="{647B143C-CBE0-4527-B610-711AA739FD46}" type="presParOf" srcId="{B42E4DEF-21AE-450E-B5B4-9CA96AA18762}" destId="{70307D62-7EE8-455A-8B35-9E84B0F176FE}" srcOrd="0" destOrd="0" presId="urn:microsoft.com/office/officeart/2005/8/layout/list1"/>
    <dgm:cxn modelId="{A5A91E41-62F7-4F4C-B28A-9D65D2F619BF}" type="presParOf" srcId="{B42E4DEF-21AE-450E-B5B4-9CA96AA18762}" destId="{8DB99647-4D1C-471E-8D23-A05E6326DC84}" srcOrd="1" destOrd="0" presId="urn:microsoft.com/office/officeart/2005/8/layout/list1"/>
    <dgm:cxn modelId="{C27003F2-90EC-4860-B4ED-B7FCA320F84E}" type="presParOf" srcId="{60F5443E-3D25-48E7-BD6D-267D69AA3389}" destId="{27F3A89B-78D1-4E5B-A469-0942E2F506D6}" srcOrd="21" destOrd="0" presId="urn:microsoft.com/office/officeart/2005/8/layout/list1"/>
    <dgm:cxn modelId="{ED5D2D51-FFCF-4E11-84D4-7FFF9F87C5D8}" type="presParOf" srcId="{60F5443E-3D25-48E7-BD6D-267D69AA3389}" destId="{8EA19417-896E-446A-9E4F-22AD1A100910}" srcOrd="22" destOrd="0" presId="urn:microsoft.com/office/officeart/2005/8/layout/list1"/>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64D6827-BBEB-4F43-AF00-6E05872AB0AE}" type="doc">
      <dgm:prSet loTypeId="urn:microsoft.com/office/officeart/2005/8/layout/vProcess5" loCatId="process" qsTypeId="urn:microsoft.com/office/officeart/2005/8/quickstyle/simple3" qsCatId="simple" csTypeId="urn:microsoft.com/office/officeart/2005/8/colors/accent2_2" csCatId="accent2" phldr="1"/>
      <dgm:spPr/>
      <dgm:t>
        <a:bodyPr/>
        <a:lstStyle/>
        <a:p>
          <a:endParaRPr lang="en-US"/>
        </a:p>
      </dgm:t>
    </dgm:pt>
    <dgm:pt modelId="{0492170F-0CCE-43C5-8DF4-F0B6F06428C7}">
      <dgm:prSet/>
      <dgm:spPr/>
      <dgm:t>
        <a:bodyPr/>
        <a:lstStyle/>
        <a:p>
          <a:r>
            <a:rPr lang="en-US">
              <a:solidFill>
                <a:schemeClr val="bg1"/>
              </a:solidFill>
            </a:rPr>
            <a:t>訓練密集神經網路模型</a:t>
          </a:r>
        </a:p>
      </dgm:t>
    </dgm:pt>
    <dgm:pt modelId="{C5450C8D-15F7-4D01-BDB7-F0C0A60434D3}" type="parTrans" cxnId="{AFBABF1E-4255-4FE7-8128-FC64E324BC14}">
      <dgm:prSet/>
      <dgm:spPr/>
      <dgm:t>
        <a:bodyPr/>
        <a:lstStyle/>
        <a:p>
          <a:endParaRPr lang="en-US"/>
        </a:p>
      </dgm:t>
    </dgm:pt>
    <dgm:pt modelId="{EF0EBBCF-484E-4FA8-83BF-91B7E8798C54}" type="sibTrans" cxnId="{AFBABF1E-4255-4FE7-8128-FC64E324BC14}">
      <dgm:prSet/>
      <dgm:spPr/>
      <dgm:t>
        <a:bodyPr/>
        <a:lstStyle/>
        <a:p>
          <a:endParaRPr lang="en-US"/>
        </a:p>
      </dgm:t>
    </dgm:pt>
    <dgm:pt modelId="{BDBE3C9B-DD74-49DF-B9AC-A98A916CD9B6}">
      <dgm:prSet/>
      <dgm:spPr/>
      <dgm:t>
        <a:bodyPr/>
        <a:lstStyle/>
        <a:p>
          <a:r>
            <a:rPr lang="en-US">
              <a:solidFill>
                <a:schemeClr val="bg1"/>
              </a:solidFill>
            </a:rPr>
            <a:t>訓練準確度高</a:t>
          </a:r>
        </a:p>
      </dgm:t>
    </dgm:pt>
    <dgm:pt modelId="{2DC3FC80-076D-411D-A823-183827C12C92}" type="parTrans" cxnId="{05A53A07-3029-438B-BEBF-0A9C84DF56BD}">
      <dgm:prSet/>
      <dgm:spPr/>
      <dgm:t>
        <a:bodyPr/>
        <a:lstStyle/>
        <a:p>
          <a:endParaRPr lang="en-US"/>
        </a:p>
      </dgm:t>
    </dgm:pt>
    <dgm:pt modelId="{BEA3E119-8F69-4D17-B938-2138ABDA7751}" type="sibTrans" cxnId="{05A53A07-3029-438B-BEBF-0A9C84DF56BD}">
      <dgm:prSet/>
      <dgm:spPr/>
      <dgm:t>
        <a:bodyPr/>
        <a:lstStyle/>
        <a:p>
          <a:endParaRPr lang="en-US"/>
        </a:p>
      </dgm:t>
    </dgm:pt>
    <dgm:pt modelId="{EE2186DF-3CA7-4FEE-94C6-7BF17F3C97FE}">
      <dgm:prSet/>
      <dgm:spPr/>
      <dgm:t>
        <a:bodyPr/>
        <a:lstStyle/>
        <a:p>
          <a:r>
            <a:rPr lang="en-US">
              <a:solidFill>
                <a:schemeClr val="bg1"/>
              </a:solidFill>
            </a:rPr>
            <a:t>驗證準確度低</a:t>
          </a:r>
        </a:p>
      </dgm:t>
    </dgm:pt>
    <dgm:pt modelId="{639B6050-0391-4A86-93A0-2DEF443685B3}" type="parTrans" cxnId="{A8BB01A3-0DC5-4778-A241-1C2782871D63}">
      <dgm:prSet/>
      <dgm:spPr/>
      <dgm:t>
        <a:bodyPr/>
        <a:lstStyle/>
        <a:p>
          <a:endParaRPr lang="en-US"/>
        </a:p>
      </dgm:t>
    </dgm:pt>
    <dgm:pt modelId="{37689B4A-F8C7-4183-9EF5-85B3CF4E1938}" type="sibTrans" cxnId="{A8BB01A3-0DC5-4778-A241-1C2782871D63}">
      <dgm:prSet/>
      <dgm:spPr/>
      <dgm:t>
        <a:bodyPr/>
        <a:lstStyle/>
        <a:p>
          <a:endParaRPr lang="en-US"/>
        </a:p>
      </dgm:t>
    </dgm:pt>
    <dgm:pt modelId="{B43425EF-6952-4AC7-97C0-A2EE26F3B4CB}">
      <dgm:prSet/>
      <dgm:spPr/>
      <dgm:t>
        <a:bodyPr/>
        <a:lstStyle/>
        <a:p>
          <a:r>
            <a:rPr lang="en-US">
              <a:solidFill>
                <a:schemeClr val="bg1"/>
              </a:solidFill>
            </a:rPr>
            <a:t>過度擬合的證據</a:t>
          </a:r>
        </a:p>
      </dgm:t>
    </dgm:pt>
    <dgm:pt modelId="{2B79B1F4-3CE6-4493-B610-6361F2C3D35F}" type="parTrans" cxnId="{D47F611A-9A1A-4B3E-84AD-7E6BE19786F5}">
      <dgm:prSet/>
      <dgm:spPr/>
      <dgm:t>
        <a:bodyPr/>
        <a:lstStyle/>
        <a:p>
          <a:endParaRPr lang="en-US"/>
        </a:p>
      </dgm:t>
    </dgm:pt>
    <dgm:pt modelId="{29DA821A-DC73-4150-B8E3-2246A27235BB}" type="sibTrans" cxnId="{D47F611A-9A1A-4B3E-84AD-7E6BE19786F5}">
      <dgm:prSet/>
      <dgm:spPr/>
      <dgm:t>
        <a:bodyPr/>
        <a:lstStyle/>
        <a:p>
          <a:endParaRPr lang="en-US"/>
        </a:p>
      </dgm:t>
    </dgm:pt>
    <dgm:pt modelId="{4E2FFBAA-98F3-44BB-B0DB-323C5B347C2F}" type="pres">
      <dgm:prSet presAssocID="{264D6827-BBEB-4F43-AF00-6E05872AB0AE}" presName="outerComposite" presStyleCnt="0">
        <dgm:presLayoutVars>
          <dgm:chMax val="5"/>
          <dgm:dir/>
          <dgm:resizeHandles val="exact"/>
        </dgm:presLayoutVars>
      </dgm:prSet>
      <dgm:spPr/>
    </dgm:pt>
    <dgm:pt modelId="{4475296E-B530-48DC-AEDE-C028D9628EBB}" type="pres">
      <dgm:prSet presAssocID="{264D6827-BBEB-4F43-AF00-6E05872AB0AE}" presName="dummyMaxCanvas" presStyleCnt="0">
        <dgm:presLayoutVars/>
      </dgm:prSet>
      <dgm:spPr/>
    </dgm:pt>
    <dgm:pt modelId="{A3E80143-4FF9-4C0D-BBA9-194E5F3E16AB}" type="pres">
      <dgm:prSet presAssocID="{264D6827-BBEB-4F43-AF00-6E05872AB0AE}" presName="FourNodes_1" presStyleLbl="node1" presStyleIdx="0" presStyleCnt="4">
        <dgm:presLayoutVars>
          <dgm:bulletEnabled val="1"/>
        </dgm:presLayoutVars>
      </dgm:prSet>
      <dgm:spPr/>
    </dgm:pt>
    <dgm:pt modelId="{10A64044-2D13-4C03-86AF-42FE0760A50A}" type="pres">
      <dgm:prSet presAssocID="{264D6827-BBEB-4F43-AF00-6E05872AB0AE}" presName="FourNodes_2" presStyleLbl="node1" presStyleIdx="1" presStyleCnt="4">
        <dgm:presLayoutVars>
          <dgm:bulletEnabled val="1"/>
        </dgm:presLayoutVars>
      </dgm:prSet>
      <dgm:spPr/>
    </dgm:pt>
    <dgm:pt modelId="{7A32556B-9995-4068-A5DD-FCAE22AD0486}" type="pres">
      <dgm:prSet presAssocID="{264D6827-BBEB-4F43-AF00-6E05872AB0AE}" presName="FourNodes_3" presStyleLbl="node1" presStyleIdx="2" presStyleCnt="4">
        <dgm:presLayoutVars>
          <dgm:bulletEnabled val="1"/>
        </dgm:presLayoutVars>
      </dgm:prSet>
      <dgm:spPr/>
    </dgm:pt>
    <dgm:pt modelId="{EB00C2C8-D32B-4263-8284-5095A6798132}" type="pres">
      <dgm:prSet presAssocID="{264D6827-BBEB-4F43-AF00-6E05872AB0AE}" presName="FourNodes_4" presStyleLbl="node1" presStyleIdx="3" presStyleCnt="4">
        <dgm:presLayoutVars>
          <dgm:bulletEnabled val="1"/>
        </dgm:presLayoutVars>
      </dgm:prSet>
      <dgm:spPr/>
    </dgm:pt>
    <dgm:pt modelId="{25CAE8CC-5658-44CE-9A9C-84E230D9A9EC}" type="pres">
      <dgm:prSet presAssocID="{264D6827-BBEB-4F43-AF00-6E05872AB0AE}" presName="FourConn_1-2" presStyleLbl="fgAccFollowNode1" presStyleIdx="0" presStyleCnt="3">
        <dgm:presLayoutVars>
          <dgm:bulletEnabled val="1"/>
        </dgm:presLayoutVars>
      </dgm:prSet>
      <dgm:spPr/>
    </dgm:pt>
    <dgm:pt modelId="{B2702E71-F591-493F-8BD9-B440193E7252}" type="pres">
      <dgm:prSet presAssocID="{264D6827-BBEB-4F43-AF00-6E05872AB0AE}" presName="FourConn_2-3" presStyleLbl="fgAccFollowNode1" presStyleIdx="1" presStyleCnt="3">
        <dgm:presLayoutVars>
          <dgm:bulletEnabled val="1"/>
        </dgm:presLayoutVars>
      </dgm:prSet>
      <dgm:spPr/>
    </dgm:pt>
    <dgm:pt modelId="{39D7B1CF-AE20-457F-B436-EC40973812B3}" type="pres">
      <dgm:prSet presAssocID="{264D6827-BBEB-4F43-AF00-6E05872AB0AE}" presName="FourConn_3-4" presStyleLbl="fgAccFollowNode1" presStyleIdx="2" presStyleCnt="3">
        <dgm:presLayoutVars>
          <dgm:bulletEnabled val="1"/>
        </dgm:presLayoutVars>
      </dgm:prSet>
      <dgm:spPr/>
    </dgm:pt>
    <dgm:pt modelId="{128A4791-0525-40E9-A212-A29BE8CC2E0F}" type="pres">
      <dgm:prSet presAssocID="{264D6827-BBEB-4F43-AF00-6E05872AB0AE}" presName="FourNodes_1_text" presStyleLbl="node1" presStyleIdx="3" presStyleCnt="4">
        <dgm:presLayoutVars>
          <dgm:bulletEnabled val="1"/>
        </dgm:presLayoutVars>
      </dgm:prSet>
      <dgm:spPr/>
    </dgm:pt>
    <dgm:pt modelId="{718F0849-D3CF-4983-A8D3-622098330527}" type="pres">
      <dgm:prSet presAssocID="{264D6827-BBEB-4F43-AF00-6E05872AB0AE}" presName="FourNodes_2_text" presStyleLbl="node1" presStyleIdx="3" presStyleCnt="4">
        <dgm:presLayoutVars>
          <dgm:bulletEnabled val="1"/>
        </dgm:presLayoutVars>
      </dgm:prSet>
      <dgm:spPr/>
    </dgm:pt>
    <dgm:pt modelId="{0A2DB4C7-C296-43E6-968E-322AA6A80E44}" type="pres">
      <dgm:prSet presAssocID="{264D6827-BBEB-4F43-AF00-6E05872AB0AE}" presName="FourNodes_3_text" presStyleLbl="node1" presStyleIdx="3" presStyleCnt="4">
        <dgm:presLayoutVars>
          <dgm:bulletEnabled val="1"/>
        </dgm:presLayoutVars>
      </dgm:prSet>
      <dgm:spPr/>
    </dgm:pt>
    <dgm:pt modelId="{53B3C899-0734-4D8A-982A-3DE221BEDB31}" type="pres">
      <dgm:prSet presAssocID="{264D6827-BBEB-4F43-AF00-6E05872AB0AE}" presName="FourNodes_4_text" presStyleLbl="node1" presStyleIdx="3" presStyleCnt="4">
        <dgm:presLayoutVars>
          <dgm:bulletEnabled val="1"/>
        </dgm:presLayoutVars>
      </dgm:prSet>
      <dgm:spPr/>
    </dgm:pt>
  </dgm:ptLst>
  <dgm:cxnLst>
    <dgm:cxn modelId="{05A53A07-3029-438B-BEBF-0A9C84DF56BD}" srcId="{264D6827-BBEB-4F43-AF00-6E05872AB0AE}" destId="{BDBE3C9B-DD74-49DF-B9AC-A98A916CD9B6}" srcOrd="1" destOrd="0" parTransId="{2DC3FC80-076D-411D-A823-183827C12C92}" sibTransId="{BEA3E119-8F69-4D17-B938-2138ABDA7751}"/>
    <dgm:cxn modelId="{D47F611A-9A1A-4B3E-84AD-7E6BE19786F5}" srcId="{264D6827-BBEB-4F43-AF00-6E05872AB0AE}" destId="{B43425EF-6952-4AC7-97C0-A2EE26F3B4CB}" srcOrd="3" destOrd="0" parTransId="{2B79B1F4-3CE6-4493-B610-6361F2C3D35F}" sibTransId="{29DA821A-DC73-4150-B8E3-2246A27235BB}"/>
    <dgm:cxn modelId="{E0414F1A-15BE-4042-A87A-1C88012D0D50}" type="presOf" srcId="{BDBE3C9B-DD74-49DF-B9AC-A98A916CD9B6}" destId="{718F0849-D3CF-4983-A8D3-622098330527}" srcOrd="1" destOrd="0" presId="urn:microsoft.com/office/officeart/2005/8/layout/vProcess5"/>
    <dgm:cxn modelId="{AFBABF1E-4255-4FE7-8128-FC64E324BC14}" srcId="{264D6827-BBEB-4F43-AF00-6E05872AB0AE}" destId="{0492170F-0CCE-43C5-8DF4-F0B6F06428C7}" srcOrd="0" destOrd="0" parTransId="{C5450C8D-15F7-4D01-BDB7-F0C0A60434D3}" sibTransId="{EF0EBBCF-484E-4FA8-83BF-91B7E8798C54}"/>
    <dgm:cxn modelId="{2A81CF2F-52E7-48DA-A904-41C3E1431626}" type="presOf" srcId="{BDBE3C9B-DD74-49DF-B9AC-A98A916CD9B6}" destId="{10A64044-2D13-4C03-86AF-42FE0760A50A}" srcOrd="0" destOrd="0" presId="urn:microsoft.com/office/officeart/2005/8/layout/vProcess5"/>
    <dgm:cxn modelId="{60937962-4C21-4CF1-B485-D930987E64DF}" type="presOf" srcId="{EE2186DF-3CA7-4FEE-94C6-7BF17F3C97FE}" destId="{7A32556B-9995-4068-A5DD-FCAE22AD0486}" srcOrd="0" destOrd="0" presId="urn:microsoft.com/office/officeart/2005/8/layout/vProcess5"/>
    <dgm:cxn modelId="{67655F46-181B-40F7-8F4A-CF6E4BEFD17F}" type="presOf" srcId="{B43425EF-6952-4AC7-97C0-A2EE26F3B4CB}" destId="{EB00C2C8-D32B-4263-8284-5095A6798132}" srcOrd="0" destOrd="0" presId="urn:microsoft.com/office/officeart/2005/8/layout/vProcess5"/>
    <dgm:cxn modelId="{120A0E7E-C892-4135-B850-CEB6695C2539}" type="presOf" srcId="{264D6827-BBEB-4F43-AF00-6E05872AB0AE}" destId="{4E2FFBAA-98F3-44BB-B0DB-323C5B347C2F}" srcOrd="0" destOrd="0" presId="urn:microsoft.com/office/officeart/2005/8/layout/vProcess5"/>
    <dgm:cxn modelId="{6ED57B9F-0441-48C4-A198-5FAEE6264D1D}" type="presOf" srcId="{0492170F-0CCE-43C5-8DF4-F0B6F06428C7}" destId="{128A4791-0525-40E9-A212-A29BE8CC2E0F}" srcOrd="1" destOrd="0" presId="urn:microsoft.com/office/officeart/2005/8/layout/vProcess5"/>
    <dgm:cxn modelId="{A8BB01A3-0DC5-4778-A241-1C2782871D63}" srcId="{264D6827-BBEB-4F43-AF00-6E05872AB0AE}" destId="{EE2186DF-3CA7-4FEE-94C6-7BF17F3C97FE}" srcOrd="2" destOrd="0" parTransId="{639B6050-0391-4A86-93A0-2DEF443685B3}" sibTransId="{37689B4A-F8C7-4183-9EF5-85B3CF4E1938}"/>
    <dgm:cxn modelId="{D9F92DB0-AF03-4854-9AAB-581D16242EAA}" type="presOf" srcId="{B43425EF-6952-4AC7-97C0-A2EE26F3B4CB}" destId="{53B3C899-0734-4D8A-982A-3DE221BEDB31}" srcOrd="1" destOrd="0" presId="urn:microsoft.com/office/officeart/2005/8/layout/vProcess5"/>
    <dgm:cxn modelId="{EF13EEBE-6472-4188-89BA-1ABE3FB0BE01}" type="presOf" srcId="{EF0EBBCF-484E-4FA8-83BF-91B7E8798C54}" destId="{25CAE8CC-5658-44CE-9A9C-84E230D9A9EC}" srcOrd="0" destOrd="0" presId="urn:microsoft.com/office/officeart/2005/8/layout/vProcess5"/>
    <dgm:cxn modelId="{C94BE1C9-44E6-40E3-91A3-08BA18BE4469}" type="presOf" srcId="{EE2186DF-3CA7-4FEE-94C6-7BF17F3C97FE}" destId="{0A2DB4C7-C296-43E6-968E-322AA6A80E44}" srcOrd="1" destOrd="0" presId="urn:microsoft.com/office/officeart/2005/8/layout/vProcess5"/>
    <dgm:cxn modelId="{29563DD2-88AC-4A05-8144-D20F01C69D88}" type="presOf" srcId="{0492170F-0CCE-43C5-8DF4-F0B6F06428C7}" destId="{A3E80143-4FF9-4C0D-BBA9-194E5F3E16AB}" srcOrd="0" destOrd="0" presId="urn:microsoft.com/office/officeart/2005/8/layout/vProcess5"/>
    <dgm:cxn modelId="{E7AA26E2-7DC5-4D6C-8103-0DD2D2C1DD66}" type="presOf" srcId="{BEA3E119-8F69-4D17-B938-2138ABDA7751}" destId="{B2702E71-F591-493F-8BD9-B440193E7252}" srcOrd="0" destOrd="0" presId="urn:microsoft.com/office/officeart/2005/8/layout/vProcess5"/>
    <dgm:cxn modelId="{502069F2-DBFF-47AB-B155-74950DBBE251}" type="presOf" srcId="{37689B4A-F8C7-4183-9EF5-85B3CF4E1938}" destId="{39D7B1CF-AE20-457F-B436-EC40973812B3}" srcOrd="0" destOrd="0" presId="urn:microsoft.com/office/officeart/2005/8/layout/vProcess5"/>
    <dgm:cxn modelId="{7AF475C3-8A0A-4193-AEA8-577E54C92170}" type="presParOf" srcId="{4E2FFBAA-98F3-44BB-B0DB-323C5B347C2F}" destId="{4475296E-B530-48DC-AEDE-C028D9628EBB}" srcOrd="0" destOrd="0" presId="urn:microsoft.com/office/officeart/2005/8/layout/vProcess5"/>
    <dgm:cxn modelId="{7588CE37-C4D5-42B4-9915-80FB774796D5}" type="presParOf" srcId="{4E2FFBAA-98F3-44BB-B0DB-323C5B347C2F}" destId="{A3E80143-4FF9-4C0D-BBA9-194E5F3E16AB}" srcOrd="1" destOrd="0" presId="urn:microsoft.com/office/officeart/2005/8/layout/vProcess5"/>
    <dgm:cxn modelId="{CE1FCFE4-53BE-4466-9D37-0F420E0EF9FB}" type="presParOf" srcId="{4E2FFBAA-98F3-44BB-B0DB-323C5B347C2F}" destId="{10A64044-2D13-4C03-86AF-42FE0760A50A}" srcOrd="2" destOrd="0" presId="urn:microsoft.com/office/officeart/2005/8/layout/vProcess5"/>
    <dgm:cxn modelId="{A1EC89B8-52E9-4DAC-90AF-CCB02A02D63D}" type="presParOf" srcId="{4E2FFBAA-98F3-44BB-B0DB-323C5B347C2F}" destId="{7A32556B-9995-4068-A5DD-FCAE22AD0486}" srcOrd="3" destOrd="0" presId="urn:microsoft.com/office/officeart/2005/8/layout/vProcess5"/>
    <dgm:cxn modelId="{FFC72A3A-A20D-4229-B381-F27EAB94F2C3}" type="presParOf" srcId="{4E2FFBAA-98F3-44BB-B0DB-323C5B347C2F}" destId="{EB00C2C8-D32B-4263-8284-5095A6798132}" srcOrd="4" destOrd="0" presId="urn:microsoft.com/office/officeart/2005/8/layout/vProcess5"/>
    <dgm:cxn modelId="{E1C97638-DB36-4899-9019-47574BE56F88}" type="presParOf" srcId="{4E2FFBAA-98F3-44BB-B0DB-323C5B347C2F}" destId="{25CAE8CC-5658-44CE-9A9C-84E230D9A9EC}" srcOrd="5" destOrd="0" presId="urn:microsoft.com/office/officeart/2005/8/layout/vProcess5"/>
    <dgm:cxn modelId="{D2C6823B-A447-4237-A100-2B81A942D368}" type="presParOf" srcId="{4E2FFBAA-98F3-44BB-B0DB-323C5B347C2F}" destId="{B2702E71-F591-493F-8BD9-B440193E7252}" srcOrd="6" destOrd="0" presId="urn:microsoft.com/office/officeart/2005/8/layout/vProcess5"/>
    <dgm:cxn modelId="{60411358-F319-4D1A-BA20-20040EFFD4BB}" type="presParOf" srcId="{4E2FFBAA-98F3-44BB-B0DB-323C5B347C2F}" destId="{39D7B1CF-AE20-457F-B436-EC40973812B3}" srcOrd="7" destOrd="0" presId="urn:microsoft.com/office/officeart/2005/8/layout/vProcess5"/>
    <dgm:cxn modelId="{795301EC-F51E-4205-A8EA-65BCFFC72C27}" type="presParOf" srcId="{4E2FFBAA-98F3-44BB-B0DB-323C5B347C2F}" destId="{128A4791-0525-40E9-A212-A29BE8CC2E0F}" srcOrd="8" destOrd="0" presId="urn:microsoft.com/office/officeart/2005/8/layout/vProcess5"/>
    <dgm:cxn modelId="{B2105557-ACE7-43AE-A92B-EC7509441360}" type="presParOf" srcId="{4E2FFBAA-98F3-44BB-B0DB-323C5B347C2F}" destId="{718F0849-D3CF-4983-A8D3-622098330527}" srcOrd="9" destOrd="0" presId="urn:microsoft.com/office/officeart/2005/8/layout/vProcess5"/>
    <dgm:cxn modelId="{4A207BB9-5383-4703-B4A8-A9CD1F118B37}" type="presParOf" srcId="{4E2FFBAA-98F3-44BB-B0DB-323C5B347C2F}" destId="{0A2DB4C7-C296-43E6-968E-322AA6A80E44}" srcOrd="10" destOrd="0" presId="urn:microsoft.com/office/officeart/2005/8/layout/vProcess5"/>
    <dgm:cxn modelId="{C6F071AE-910A-4E45-8AA9-909DBF0C5260}" type="presParOf" srcId="{4E2FFBAA-98F3-44BB-B0DB-323C5B347C2F}" destId="{53B3C899-0734-4D8A-982A-3DE221BEDB31}" srcOrd="11" destOrd="0" presId="urn:microsoft.com/office/officeart/2005/8/layout/vProcess5"/>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F80A7D4-969A-4E7E-9531-458F74DCE459}">
      <dsp:nvSpPr>
        <dsp:cNvPr id="0" name=""/>
        <dsp:cNvSpPr/>
      </dsp:nvSpPr>
      <dsp:spPr>
        <a:xfrm>
          <a:off x="0" y="307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D6D66FE0-E326-43BD-A55E-8C9D0A92B3CB}">
      <dsp:nvSpPr>
        <dsp:cNvPr id="0" name=""/>
        <dsp:cNvSpPr/>
      </dsp:nvSpPr>
      <dsp:spPr>
        <a:xfrm>
          <a:off x="266104" y="85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1 部分：深度學習簡介</a:t>
          </a:r>
        </a:p>
      </dsp:txBody>
      <dsp:txXfrm>
        <a:off x="287720" y="107605"/>
        <a:ext cx="3682233" cy="399568"/>
      </dsp:txXfrm>
    </dsp:sp>
    <dsp:sp modelId="{247F1B74-319B-49D7-A018-48E863D8B398}">
      <dsp:nvSpPr>
        <dsp:cNvPr id="0" name=""/>
        <dsp:cNvSpPr/>
      </dsp:nvSpPr>
      <dsp:spPr>
        <a:xfrm>
          <a:off x="0" y="9877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756CBE-44B9-4F18-B2D1-6FBA673FFC2D}">
      <dsp:nvSpPr>
        <dsp:cNvPr id="0" name=""/>
        <dsp:cNvSpPr/>
      </dsp:nvSpPr>
      <dsp:spPr>
        <a:xfrm>
          <a:off x="266104" y="7663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2 部分：神經網路的訓練方式</a:t>
          </a:r>
        </a:p>
      </dsp:txBody>
      <dsp:txXfrm>
        <a:off x="287720" y="788005"/>
        <a:ext cx="3682233" cy="399568"/>
      </dsp:txXfrm>
    </dsp:sp>
    <dsp:sp modelId="{057C50B2-50C0-493C-9C7A-8F44D0563959}">
      <dsp:nvSpPr>
        <dsp:cNvPr id="0" name=""/>
        <dsp:cNvSpPr/>
      </dsp:nvSpPr>
      <dsp:spPr>
        <a:xfrm>
          <a:off x="0" y="16681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FA5B2DE7-C0B7-4BF4-B5CD-CA36978A8F75}">
      <dsp:nvSpPr>
        <dsp:cNvPr id="0" name=""/>
        <dsp:cNvSpPr/>
      </dsp:nvSpPr>
      <dsp:spPr>
        <a:xfrm>
          <a:off x="266104" y="14467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3 部分：卷積神經網路</a:t>
          </a:r>
        </a:p>
      </dsp:txBody>
      <dsp:txXfrm>
        <a:off x="287720" y="1468405"/>
        <a:ext cx="3682233" cy="399568"/>
      </dsp:txXfrm>
    </dsp:sp>
    <dsp:sp modelId="{4773976E-31ED-4484-ACF0-75AD19B0DCC0}">
      <dsp:nvSpPr>
        <dsp:cNvPr id="0" name=""/>
        <dsp:cNvSpPr/>
      </dsp:nvSpPr>
      <dsp:spPr>
        <a:xfrm>
          <a:off x="0" y="23485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93B1BDC5-7AF4-41C6-B388-8C46BB68B1C4}">
      <dsp:nvSpPr>
        <dsp:cNvPr id="0" name=""/>
        <dsp:cNvSpPr/>
      </dsp:nvSpPr>
      <dsp:spPr>
        <a:xfrm>
          <a:off x="266104" y="21271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4 部分：資料增強與部署</a:t>
          </a:r>
        </a:p>
      </dsp:txBody>
      <dsp:txXfrm>
        <a:off x="287720" y="2148805"/>
        <a:ext cx="3682233" cy="399568"/>
      </dsp:txXfrm>
    </dsp:sp>
    <dsp:sp modelId="{277A1481-DBA3-4296-946B-73B0094321D4}">
      <dsp:nvSpPr>
        <dsp:cNvPr id="0" name=""/>
        <dsp:cNvSpPr/>
      </dsp:nvSpPr>
      <dsp:spPr>
        <a:xfrm>
          <a:off x="0" y="30289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7693AED7-1A80-4EC8-BF5D-C927107E6B47}">
      <dsp:nvSpPr>
        <dsp:cNvPr id="0" name=""/>
        <dsp:cNvSpPr/>
      </dsp:nvSpPr>
      <dsp:spPr>
        <a:xfrm>
          <a:off x="266104" y="28075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5 部分：預先訓練的模型</a:t>
          </a:r>
        </a:p>
      </dsp:txBody>
      <dsp:txXfrm>
        <a:off x="287720" y="2829205"/>
        <a:ext cx="3682233" cy="399568"/>
      </dsp:txXfrm>
    </dsp:sp>
    <dsp:sp modelId="{8EA19417-896E-446A-9E4F-22AD1A100910}">
      <dsp:nvSpPr>
        <dsp:cNvPr id="0" name=""/>
        <dsp:cNvSpPr/>
      </dsp:nvSpPr>
      <dsp:spPr>
        <a:xfrm>
          <a:off x="0" y="3709389"/>
          <a:ext cx="5322094" cy="378000"/>
        </a:xfrm>
        <a:prstGeom prst="rect">
          <a:avLst/>
        </a:prstGeom>
        <a:solidFill>
          <a:schemeClr val="lt1">
            <a:alpha val="90000"/>
            <a:hueOff val="0"/>
            <a:satOff val="0"/>
            <a:lumOff val="0"/>
            <a:alphaOff val="0"/>
          </a:schemeClr>
        </a:solidFill>
        <a:ln w="9525" cap="flat" cmpd="sng" algn="ctr">
          <a:solidFill>
            <a:schemeClr val="accent1">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sp>
    <dsp:sp modelId="{8DB99647-4D1C-471E-8D23-A05E6326DC84}">
      <dsp:nvSpPr>
        <dsp:cNvPr id="0" name=""/>
        <dsp:cNvSpPr/>
      </dsp:nvSpPr>
      <dsp:spPr>
        <a:xfrm>
          <a:off x="266104" y="3487989"/>
          <a:ext cx="3725465" cy="442800"/>
        </a:xfrm>
        <a:prstGeom prst="roundRect">
          <a:avLst/>
        </a:prstGeom>
        <a:gradFill rotWithShape="0">
          <a:gsLst>
            <a:gs pos="0">
              <a:schemeClr val="accent1">
                <a:hueOff val="0"/>
                <a:satOff val="0"/>
                <a:lumOff val="0"/>
                <a:alphaOff val="0"/>
                <a:tint val="98000"/>
                <a:satMod val="110000"/>
                <a:lumMod val="104000"/>
              </a:schemeClr>
            </a:gs>
            <a:gs pos="69000">
              <a:schemeClr val="accent1">
                <a:hueOff val="0"/>
                <a:satOff val="0"/>
                <a:lumOff val="0"/>
                <a:alphaOff val="0"/>
                <a:shade val="88000"/>
                <a:satMod val="130000"/>
                <a:lumMod val="92000"/>
              </a:schemeClr>
            </a:gs>
            <a:gs pos="100000">
              <a:schemeClr val="accent1">
                <a:hueOff val="0"/>
                <a:satOff val="0"/>
                <a:lumOff val="0"/>
                <a:alphaOff val="0"/>
                <a:shade val="78000"/>
                <a:satMod val="130000"/>
                <a:lumMod val="92000"/>
              </a:schemeClr>
            </a:gs>
          </a:gsLst>
          <a:lin ang="5400000" scaled="0"/>
        </a:gradFill>
        <a:ln>
          <a:noFill/>
        </a:ln>
        <a:effectLst/>
      </dsp:spPr>
      <dsp:style>
        <a:lnRef idx="0">
          <a:scrgbClr r="0" g="0" b="0"/>
        </a:lnRef>
        <a:fillRef idx="3">
          <a:scrgbClr r="0" g="0" b="0"/>
        </a:fillRef>
        <a:effectRef idx="2">
          <a:scrgbClr r="0" g="0" b="0"/>
        </a:effectRef>
        <a:fontRef idx="minor">
          <a:schemeClr val="lt1"/>
        </a:fontRef>
      </dsp:style>
      <dsp:txBody>
        <a:bodyPr spcFirstLastPara="0" vert="horz" wrap="square" lIns="140814" tIns="0" rIns="140814" bIns="0" numCol="1" spcCol="1270" anchor="ctr" anchorCtr="0">
          <a:noAutofit/>
        </a:bodyPr>
        <a:lstStyle/>
        <a:p>
          <a:pPr marL="0" lvl="0" indent="0" algn="l" defTabSz="666750">
            <a:lnSpc>
              <a:spcPct val="90000"/>
            </a:lnSpc>
            <a:spcBef>
              <a:spcPct val="0"/>
            </a:spcBef>
            <a:spcAft>
              <a:spcPct val="35000"/>
            </a:spcAft>
            <a:buNone/>
          </a:pPr>
          <a:r>
            <a:rPr lang="en-US" sz="1500" kern="1200"/>
            <a:t>第 6 部分：先進架構</a:t>
          </a:r>
        </a:p>
      </dsp:txBody>
      <dsp:txXfrm>
        <a:off x="287720" y="3509605"/>
        <a:ext cx="3682233" cy="399568"/>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3E80143-4FF9-4C0D-BBA9-194E5F3E16AB}">
      <dsp:nvSpPr>
        <dsp:cNvPr id="0" name=""/>
        <dsp:cNvSpPr/>
      </dsp:nvSpPr>
      <dsp:spPr>
        <a:xfrm>
          <a:off x="0" y="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solidFill>
                <a:schemeClr val="bg1"/>
              </a:solidFill>
            </a:rPr>
            <a:t>訓練密集神經網路模型</a:t>
          </a:r>
        </a:p>
      </dsp:txBody>
      <dsp:txXfrm>
        <a:off x="23963" y="23963"/>
        <a:ext cx="7006940" cy="770237"/>
      </dsp:txXfrm>
    </dsp:sp>
    <dsp:sp modelId="{10A64044-2D13-4C03-86AF-42FE0760A50A}">
      <dsp:nvSpPr>
        <dsp:cNvPr id="0" name=""/>
        <dsp:cNvSpPr/>
      </dsp:nvSpPr>
      <dsp:spPr>
        <a:xfrm>
          <a:off x="666561" y="966920"/>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solidFill>
                <a:schemeClr val="bg1"/>
              </a:solidFill>
            </a:rPr>
            <a:t>訓練準確度高</a:t>
          </a:r>
        </a:p>
      </dsp:txBody>
      <dsp:txXfrm>
        <a:off x="690524" y="990883"/>
        <a:ext cx="6712644" cy="770237"/>
      </dsp:txXfrm>
    </dsp:sp>
    <dsp:sp modelId="{7A32556B-9995-4068-A5DD-FCAE22AD0486}">
      <dsp:nvSpPr>
        <dsp:cNvPr id="0" name=""/>
        <dsp:cNvSpPr/>
      </dsp:nvSpPr>
      <dsp:spPr>
        <a:xfrm>
          <a:off x="1323173" y="193384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solidFill>
                <a:schemeClr val="bg1"/>
              </a:solidFill>
            </a:rPr>
            <a:t>驗證準確度低</a:t>
          </a:r>
        </a:p>
      </dsp:txBody>
      <dsp:txXfrm>
        <a:off x="1347136" y="1957804"/>
        <a:ext cx="6722592" cy="770237"/>
      </dsp:txXfrm>
    </dsp:sp>
    <dsp:sp modelId="{EB00C2C8-D32B-4263-8284-5095A6798132}">
      <dsp:nvSpPr>
        <dsp:cNvPr id="0" name=""/>
        <dsp:cNvSpPr/>
      </dsp:nvSpPr>
      <dsp:spPr>
        <a:xfrm>
          <a:off x="1989734" y="2900761"/>
          <a:ext cx="7958937" cy="818163"/>
        </a:xfrm>
        <a:prstGeom prst="roundRect">
          <a:avLst>
            <a:gd name="adj" fmla="val 10000"/>
          </a:avLst>
        </a:prstGeom>
        <a:gradFill rotWithShape="0">
          <a:gsLst>
            <a:gs pos="0">
              <a:schemeClr val="accent2">
                <a:hueOff val="0"/>
                <a:satOff val="0"/>
                <a:lumOff val="0"/>
                <a:alphaOff val="0"/>
                <a:tint val="50000"/>
                <a:satMod val="300000"/>
              </a:schemeClr>
            </a:gs>
            <a:gs pos="35000">
              <a:schemeClr val="accent2">
                <a:hueOff val="0"/>
                <a:satOff val="0"/>
                <a:lumOff val="0"/>
                <a:alphaOff val="0"/>
                <a:tint val="37000"/>
                <a:satMod val="300000"/>
              </a:schemeClr>
            </a:gs>
            <a:gs pos="100000">
              <a:schemeClr val="accent2">
                <a:hueOff val="0"/>
                <a:satOff val="0"/>
                <a:lumOff val="0"/>
                <a:alphaOff val="0"/>
                <a:tint val="15000"/>
                <a:satMod val="350000"/>
              </a:schemeClr>
            </a:gs>
          </a:gsLst>
          <a:lin ang="16200000" scaled="1"/>
        </a:gradFill>
        <a:ln>
          <a:noFill/>
        </a:ln>
        <a:effectLst>
          <a:outerShdw blurRad="40000" dist="20000" dir="5400000" rotWithShape="0">
            <a:srgbClr val="000000">
              <a:alpha val="38000"/>
            </a:srgbClr>
          </a:outerShdw>
        </a:effectLst>
        <a:scene3d>
          <a:camera prst="orthographicFront"/>
          <a:lightRig rig="flat" dir="t"/>
        </a:scene3d>
        <a:sp3d prstMaterial="dkEdge">
          <a:bevelT w="8200" h="38100"/>
        </a:sp3d>
      </dsp:spPr>
      <dsp:style>
        <a:lnRef idx="0">
          <a:scrgbClr r="0" g="0" b="0"/>
        </a:lnRef>
        <a:fillRef idx="2">
          <a:scrgbClr r="0" g="0" b="0"/>
        </a:fillRef>
        <a:effectRef idx="1">
          <a:scrgbClr r="0" g="0" b="0"/>
        </a:effectRef>
        <a:fontRef idx="minor">
          <a:schemeClr val="dk1"/>
        </a:fontRef>
      </dsp:style>
      <dsp:txBody>
        <a:bodyPr spcFirstLastPara="0" vert="horz" wrap="square" lIns="102870" tIns="102870" rIns="102870" bIns="102870" numCol="1" spcCol="1270" anchor="ctr" anchorCtr="0">
          <a:noAutofit/>
        </a:bodyPr>
        <a:lstStyle/>
        <a:p>
          <a:pPr marL="0" lvl="0" indent="0" algn="l" defTabSz="1200150">
            <a:lnSpc>
              <a:spcPct val="90000"/>
            </a:lnSpc>
            <a:spcBef>
              <a:spcPct val="0"/>
            </a:spcBef>
            <a:spcAft>
              <a:spcPct val="35000"/>
            </a:spcAft>
            <a:buNone/>
          </a:pPr>
          <a:r>
            <a:rPr lang="en-US" sz="2700" kern="1200">
              <a:solidFill>
                <a:schemeClr val="bg1"/>
              </a:solidFill>
            </a:rPr>
            <a:t>過度擬合的證據</a:t>
          </a:r>
        </a:p>
      </dsp:txBody>
      <dsp:txXfrm>
        <a:off x="2013697" y="2924724"/>
        <a:ext cx="6712644" cy="770237"/>
      </dsp:txXfrm>
    </dsp:sp>
    <dsp:sp modelId="{25CAE8CC-5658-44CE-9A9C-84E230D9A9EC}">
      <dsp:nvSpPr>
        <dsp:cNvPr id="0" name=""/>
        <dsp:cNvSpPr/>
      </dsp:nvSpPr>
      <dsp:spPr>
        <a:xfrm>
          <a:off x="7427131" y="626638"/>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7546787" y="626638"/>
        <a:ext cx="292494" cy="400184"/>
      </dsp:txXfrm>
    </dsp:sp>
    <dsp:sp modelId="{B2702E71-F591-493F-8BD9-B440193E7252}">
      <dsp:nvSpPr>
        <dsp:cNvPr id="0" name=""/>
        <dsp:cNvSpPr/>
      </dsp:nvSpPr>
      <dsp:spPr>
        <a:xfrm>
          <a:off x="8093692" y="159355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213348" y="1593559"/>
        <a:ext cx="292494" cy="400184"/>
      </dsp:txXfrm>
    </dsp:sp>
    <dsp:sp modelId="{39D7B1CF-AE20-457F-B436-EC40973812B3}">
      <dsp:nvSpPr>
        <dsp:cNvPr id="0" name=""/>
        <dsp:cNvSpPr/>
      </dsp:nvSpPr>
      <dsp:spPr>
        <a:xfrm>
          <a:off x="8750304" y="2560479"/>
          <a:ext cx="531806" cy="531806"/>
        </a:xfrm>
        <a:prstGeom prst="downArrow">
          <a:avLst>
            <a:gd name="adj1" fmla="val 55000"/>
            <a:gd name="adj2" fmla="val 45000"/>
          </a:avLst>
        </a:prstGeom>
        <a:solidFill>
          <a:schemeClr val="accent2">
            <a:alpha val="90000"/>
            <a:tint val="40000"/>
            <a:hueOff val="0"/>
            <a:satOff val="0"/>
            <a:lumOff val="0"/>
            <a:alphaOff val="0"/>
          </a:schemeClr>
        </a:solidFill>
        <a:ln w="9525" cap="flat" cmpd="sng" algn="ctr">
          <a:solidFill>
            <a:schemeClr val="accent2">
              <a:alpha val="90000"/>
              <a:tint val="40000"/>
              <a:hueOff val="0"/>
              <a:satOff val="0"/>
              <a:lumOff val="0"/>
              <a:alphaOff val="0"/>
            </a:schemeClr>
          </a:solidFill>
          <a:prstDash val="solid"/>
        </a:ln>
        <a:effectLst/>
      </dsp:spPr>
      <dsp:style>
        <a:lnRef idx="1">
          <a:scrgbClr r="0" g="0" b="0"/>
        </a:lnRef>
        <a:fillRef idx="1">
          <a:scrgbClr r="0" g="0" b="0"/>
        </a:fillRef>
        <a:effectRef idx="0">
          <a:scrgbClr r="0" g="0" b="0"/>
        </a:effectRef>
        <a:fontRef idx="minor"/>
      </dsp:style>
      <dsp:txBody>
        <a:bodyPr spcFirstLastPara="0" vert="horz" wrap="square" lIns="31750" tIns="31750" rIns="31750" bIns="31750" numCol="1" spcCol="1270" anchor="ctr" anchorCtr="0">
          <a:noAutofit/>
        </a:bodyPr>
        <a:lstStyle/>
        <a:p>
          <a:pPr marL="0" lvl="0" indent="0" algn="ctr" defTabSz="1111250">
            <a:lnSpc>
              <a:spcPct val="90000"/>
            </a:lnSpc>
            <a:spcBef>
              <a:spcPct val="0"/>
            </a:spcBef>
            <a:spcAft>
              <a:spcPct val="35000"/>
            </a:spcAft>
            <a:buNone/>
          </a:pPr>
          <a:endParaRPr lang="en-US" sz="2500" kern="1200"/>
        </a:p>
      </dsp:txBody>
      <dsp:txXfrm>
        <a:off x="8869960" y="2560479"/>
        <a:ext cx="292494" cy="400184"/>
      </dsp:txXfrm>
    </dsp:sp>
  </dsp:spTree>
</dsp:drawing>
</file>

<file path=ppt/diagrams/layout1.xml><?xml version="1.0" encoding="utf-8"?>
<dgm:layoutDef xmlns:dgm="http://schemas.openxmlformats.org/drawingml/2006/diagram" xmlns:a="http://schemas.openxmlformats.org/drawingml/2006/main" uniqueId="urn:microsoft.com/office/officeart/2005/8/layout/list1">
  <dgm:title val=""/>
  <dgm:desc val=""/>
  <dgm:catLst>
    <dgm:cat type="list" pri="4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t modelId="2"/>
      </dgm:ptLst>
      <dgm:cxnLst>
        <dgm:cxn modelId="4" srcId="0" destId="1" srcOrd="0" destOrd="0"/>
        <dgm:cxn modelId="5"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dir/>
      <dgm:animLvl val="lvl"/>
      <dgm:resizeHandles val="exact"/>
    </dgm:varLst>
    <dgm:choose name="Name0">
      <dgm:if name="Name1" func="var" arg="dir" op="equ" val="norm">
        <dgm:alg type="lin">
          <dgm:param type="linDir" val="fromT"/>
          <dgm:param type="vertAlign" val="mid"/>
          <dgm:param type="horzAlign" val="l"/>
          <dgm:param type="nodeHorzAlign" val="l"/>
        </dgm:alg>
      </dgm:if>
      <dgm:else name="Name2">
        <dgm:alg type="lin">
          <dgm:param type="linDir" val="fromT"/>
          <dgm:param type="vertAlign" val="mid"/>
          <dgm:param type="horzAlign" val="r"/>
          <dgm:param type="nodeHorzAlign" val="r"/>
        </dgm:alg>
      </dgm:else>
    </dgm:choose>
    <dgm:shape xmlns:r="http://schemas.openxmlformats.org/officeDocument/2006/relationships" r:blip="">
      <dgm:adjLst/>
    </dgm:shape>
    <dgm:presOf/>
    <dgm:constrLst>
      <dgm:constr type="w" for="ch" forName="parentLin" refType="w"/>
      <dgm:constr type="h" for="ch" forName="parentLin" val="INF"/>
      <dgm:constr type="w" for="des" forName="parentLeftMargin" refType="w" fact="0.05"/>
      <dgm:constr type="w" for="des" forName="parentText" refType="w" fact="0.7"/>
      <dgm:constr type="h" for="des" forName="parentText" refType="primFontSz" refFor="des" refForName="parentText" fact="0.82"/>
      <dgm:constr type="h" for="ch" forName="negativeSpace" refType="primFontSz" refFor="des" refForName="parentText" fact="-0.41"/>
      <dgm:constr type="h" for="ch" forName="negativeSpace" refType="h" refFor="des" refForName="parentText" op="lte" fact="-0.82"/>
      <dgm:constr type="h" for="ch" forName="negativeSpace" refType="h" refFor="des" refForName="parentText" op="gte" fact="-0.82"/>
      <dgm:constr type="w" for="ch" forName="childText" refType="w"/>
      <dgm:constr type="h" for="ch" forName="childText" refType="primFontSz" refFor="des" refForName="parentText" fact="0.7"/>
      <dgm:constr type="primFontSz" for="des" forName="parentText" val="65"/>
      <dgm:constr type="primFontSz" for="ch" forName="childText" refType="primFontSz" refFor="des" refForName="parentText"/>
      <dgm:constr type="tMarg" for="ch" forName="childText" refType="primFontSz" refFor="des" refForName="parentText" fact="1.64"/>
      <dgm:constr type="tMarg" for="ch" forName="childText" refType="h" refFor="des" refForName="parentText" op="lte" fact="3.28"/>
      <dgm:constr type="tMarg" for="ch" forName="childText" refType="h" refFor="des" refForName="parentText" op="gte" fact="3.28"/>
      <dgm:constr type="lMarg" for="ch" forName="childText" refType="w" fact="0.22"/>
      <dgm:constr type="rMarg" for="ch" forName="childText" refType="lMarg" refFor="ch" refForName="childText"/>
      <dgm:constr type="lMarg" for="des" forName="parentText" refType="w" fact="0.075"/>
      <dgm:constr type="rMarg" for="des" forName="parentText" refType="lMarg" refFor="des" refForName="parentText"/>
      <dgm:constr type="h" for="ch" forName="spaceBetweenRectangles" refType="primFontSz" refFor="des" refForName="parentText" fact="0.15"/>
    </dgm:constrLst>
    <dgm:ruleLst>
      <dgm:rule type="primFontSz" for="des" forName="parentText" val="5" fact="NaN" max="NaN"/>
    </dgm:ruleLst>
    <dgm:forEach name="Name3" axis="ch" ptType="node">
      <dgm:layoutNode name="parentLin">
        <dgm:choose name="Name4">
          <dgm:if name="Name5" func="var" arg="dir" op="equ" val="norm">
            <dgm:alg type="lin">
              <dgm:param type="linDir" val="fromL"/>
              <dgm:param type="horzAlign" val="l"/>
              <dgm:param type="nodeHorzAlign" val="l"/>
            </dgm:alg>
          </dgm:if>
          <dgm:else name="Name6">
            <dgm:alg type="lin">
              <dgm:param type="linDir" val="fromR"/>
              <dgm:param type="horzAlign" val="r"/>
              <dgm:param type="nodeHorzAlign" val="r"/>
            </dgm:alg>
          </dgm:else>
        </dgm:choose>
        <dgm:shape xmlns:r="http://schemas.openxmlformats.org/officeDocument/2006/relationships" r:blip="">
          <dgm:adjLst/>
        </dgm:shape>
        <dgm:presOf/>
        <dgm:constrLst/>
        <dgm:ruleLst/>
        <dgm:layoutNode name="parentLeftMargin">
          <dgm:alg type="sp"/>
          <dgm:shape xmlns:r="http://schemas.openxmlformats.org/officeDocument/2006/relationships" type="rect" r:blip="" hideGeom="1">
            <dgm:adjLst/>
          </dgm:shape>
          <dgm:presOf axis="self"/>
          <dgm:constrLst>
            <dgm:constr type="h"/>
          </dgm:constrLst>
          <dgm:ruleLst/>
        </dgm:layoutNode>
        <dgm:layoutNode name="parentText" styleLbl="node1">
          <dgm:varLst>
            <dgm:chMax val="0"/>
            <dgm:bulletEnabled val="1"/>
          </dgm:varLst>
          <dgm:choose name="Name7">
            <dgm:if name="Name8" func="var" arg="dir" op="equ" val="norm">
              <dgm:alg type="tx">
                <dgm:param type="parTxLTRAlign" val="l"/>
                <dgm:param type="parTxRTLAlign" val="l"/>
              </dgm:alg>
            </dgm:if>
            <dgm:else name="Name9">
              <dgm:alg type="tx">
                <dgm:param type="parTxLTRAlign" val="r"/>
                <dgm:param type="parTxRTLAlign" val="r"/>
              </dgm:alg>
            </dgm:else>
          </dgm:choose>
          <dgm:shape xmlns:r="http://schemas.openxmlformats.org/officeDocument/2006/relationships" type="roundRect" r:blip="">
            <dgm:adjLst/>
          </dgm:shape>
          <dgm:presOf axis="self" ptType="node"/>
          <dgm:constrLst>
            <dgm:constr type="tMarg"/>
            <dgm:constr type="bMarg"/>
          </dgm:constrLst>
          <dgm:ruleLst/>
        </dgm:layoutNode>
      </dgm:layoutNode>
      <dgm:layoutNode name="negativeSpace">
        <dgm:alg type="sp"/>
        <dgm:shape xmlns:r="http://schemas.openxmlformats.org/officeDocument/2006/relationships" r:blip="">
          <dgm:adjLst/>
        </dgm:shape>
        <dgm:presOf/>
        <dgm:constrLst/>
        <dgm:ruleLst/>
      </dgm:layoutNode>
      <dgm:layoutNode name="childText" styleLbl="conFgAcc1">
        <dgm:varLst>
          <dgm:bulletEnabled val="1"/>
        </dgm:varLst>
        <dgm:alg type="tx">
          <dgm:param type="stBulletLvl" val="1"/>
        </dgm:alg>
        <dgm:shape xmlns:r="http://schemas.openxmlformats.org/officeDocument/2006/relationships" type="rect" r:blip="" zOrderOff="-2">
          <dgm:adjLst/>
        </dgm:shape>
        <dgm:presOf axis="des" ptType="node"/>
        <dgm:constrLst>
          <dgm:constr type="secFontSz" refType="primFontSz"/>
        </dgm:constrLst>
        <dgm:ruleLst>
          <dgm:rule type="h" val="INF" fact="NaN" max="NaN"/>
        </dgm:ruleLst>
      </dgm:layoutNode>
      <dgm:forEach name="Name10" axis="followSib" ptType="sibTrans" cnt="1">
        <dgm:layoutNode name="spaceBetweenRectangles">
          <dgm:alg type="sp"/>
          <dgm:shape xmlns:r="http://schemas.openxmlformats.org/officeDocument/2006/relationships" r:blip="">
            <dgm:adjLst/>
          </dgm:shape>
          <dgm:presO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vProcess5">
  <dgm:title val=""/>
  <dgm:desc val=""/>
  <dgm:catLst>
    <dgm:cat type="process" pri="14000"/>
  </dgm:catLst>
  <dgm:sampData>
    <dgm:dataModel>
      <dgm:ptLst>
        <dgm:pt modelId="0" type="doc"/>
        <dgm:pt modelId="1">
          <dgm:prSet phldr="1"/>
        </dgm:pt>
        <dgm:pt modelId="2">
          <dgm:prSet phldr="1"/>
        </dgm:pt>
        <dgm:pt modelId="3">
          <dgm:prSet phldr="1"/>
        </dgm:pt>
      </dgm:ptLst>
      <dgm:cxnLst>
        <dgm:cxn modelId="5" srcId="0" destId="1" srcOrd="0" destOrd="0"/>
        <dgm:cxn modelId="6" srcId="0" destId="2" srcOrd="1" destOrd="0"/>
        <dgm:cxn modelId="7" srcId="0" destId="3" srcOrd="2"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6" srcId="0" destId="1" srcOrd="0" destOrd="0"/>
        <dgm:cxn modelId="7" srcId="0" destId="2" srcOrd="1" destOrd="0"/>
        <dgm:cxn modelId="8" srcId="0" destId="3" srcOrd="2" destOrd="0"/>
        <dgm:cxn modelId="9" srcId="0" destId="4" srcOrd="3" destOrd="0"/>
      </dgm:cxnLst>
      <dgm:bg/>
      <dgm:whole/>
    </dgm:dataModel>
  </dgm:clrData>
  <dgm:layoutNode name="outerComposite">
    <dgm:varLst>
      <dgm:chMax val="5"/>
      <dgm:dir/>
      <dgm:resizeHandles val="exact"/>
    </dgm:varLst>
    <dgm:alg type="composite"/>
    <dgm:shape xmlns:r="http://schemas.openxmlformats.org/officeDocument/2006/relationships" r:blip="">
      <dgm:adjLst/>
    </dgm:shape>
    <dgm:presOf/>
    <dgm:choose name="Name0">
      <dgm:if name="Name1" func="var" arg="dir" op="equ" val="norm">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l" for="ch" forName="TwoNodes_1"/>
          <dgm:constr type="w" for="ch" forName="TwoNodes_2" refType="w" fact="0.85"/>
          <dgm:constr type="h" for="ch" forName="TwoNodes_2" refType="h" fact="0.45"/>
          <dgm:constr type="b" for="ch" forName="TwoNodes_2" refType="h"/>
          <dgm:constr type="r" for="ch" forName="TwoNodes_2" refType="w"/>
          <dgm:constr type="w" for="ch" forName="TwoConn_1-2" refType="h" refFor="ch" refForName="TwoNodes_1" fact="0.65"/>
          <dgm:constr type="h" for="ch" forName="TwoConn_1-2" refType="h" refFor="ch" refForName="TwoNodes_1" fact="0.65"/>
          <dgm:constr type="ctrY" for="ch" forName="TwoConn_1-2" refType="h" fact="0.5"/>
          <dgm:constr type="r" for="ch" forName="TwoConn_1-2" refType="r" refFor="ch" refForName="TwoNodes_1"/>
          <dgm:constr type="r" for="ch" forName="TwoNodes_1_text" refType="l" refFor="ch" refForName="TwoConn_1-2"/>
          <dgm:constr type="rOff" for="ch" forName="TwoNodes_1_text" refType="w" refFor="ch" refForName="TwoConn_1-2" fact="-0.5"/>
          <dgm:constr type="t" for="ch" forName="TwoNodes_1_text" refType="t" refFor="ch" refForName="TwoNodes_1"/>
          <dgm:constr type="b" for="ch" forName="TwoNodes_1_text" refType="b" refFor="ch" refForName="TwoNodes_1"/>
          <dgm:constr type="l" for="ch" forName="TwoNodes_1_text" refType="l" refFor="ch" refForName="TwoNodes_1"/>
          <dgm:constr type="r" for="ch" forName="TwoNodes_2_text" refType="l" refFor="ch" refForName="TwoConn_1-2"/>
          <dgm:constr type="t" for="ch" forName="TwoNodes_2_text" refType="t" refFor="ch" refForName="TwoNodes_2"/>
          <dgm:constr type="b" for="ch" forName="TwoNodes_2_text" refType="b" refFor="ch" refForName="TwoNodes_2"/>
          <dgm:constr type="l" for="ch" forName="TwoNodes_2_text" refType="l" refFor="ch" refForName="TwoNodes_2"/>
          <dgm:constr type="w" for="ch" forName="ThreeNodes_1" refType="w" fact="0.85"/>
          <dgm:constr type="h" for="ch" forName="ThreeNodes_1" refType="h" fact="0.3"/>
          <dgm:constr type="t" for="ch" forName="ThreeNodes_1"/>
          <dgm:constr type="l" for="ch" forName="ThreeNodes_1"/>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r" for="ch" forName="ThreeNodes_3" refType="w"/>
          <dgm:constr type="w" for="ch" forName="ThreeConn_1-2" refType="h" refFor="ch" refForName="ThreeNodes_1" fact="0.65"/>
          <dgm:constr type="h" for="ch" forName="ThreeConn_1-2" refType="h" refFor="ch" refForName="ThreeNodes_1" fact="0.65"/>
          <dgm:constr type="ctrY" for="ch" forName="ThreeConn_1-2" refType="h" fact="0.325"/>
          <dgm:constr type="r" for="ch" forName="ThreeConn_1-2" refType="r"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r" for="ch" forName="ThreeConn_2-3" refType="r" refFor="ch" refForName="ThreeNodes_2"/>
          <dgm:constr type="r" for="ch" forName="ThreeNodes_1_text" refType="l" refFor="ch" refForName="ThreeConn_1-2"/>
          <dgm:constr type="rOff" for="ch" forName="ThreeNodes_1_text" refType="w" refFor="ch" refForName="ThreeConn_1-2" fact="-0.57"/>
          <dgm:constr type="t" for="ch" forName="ThreeNodes_1_text" refType="t" refFor="ch" refForName="ThreeNodes_1"/>
          <dgm:constr type="b" for="ch" forName="ThreeNodes_1_text" refType="b" refFor="ch" refForName="ThreeNodes_1"/>
          <dgm:constr type="l" for="ch" forName="ThreeNodes_1_text" refType="l" refFor="ch" refForName="ThreeNodes_1"/>
          <dgm:constr type="r" for="ch" forName="ThreeNodes_2_text" refType="l" refFor="ch" refForName="ThreeConn_1-2"/>
          <dgm:constr type="t" for="ch" forName="ThreeNodes_2_text" refType="t" refFor="ch" refForName="ThreeNodes_2"/>
          <dgm:constr type="b" for="ch" forName="ThreeNodes_2_text" refType="b" refFor="ch" refForName="ThreeNodes_2"/>
          <dgm:constr type="l" for="ch" forName="ThreeNodes_2_text" refType="l" refFor="ch" refForName="ThreeNodes_2"/>
          <dgm:constr type="r" for="ch" forName="ThreeNodes_3_text" refType="l" refFor="ch" refForName="ThreeConn_2-3"/>
          <dgm:constr type="t" for="ch" forName="ThreeNodes_3_text" refType="t" refFor="ch" refForName="ThreeNodes_3"/>
          <dgm:constr type="b" for="ch" forName="ThreeNodes_3_text" refType="b" refFor="ch" refForName="ThreeNodes_3"/>
          <dgm:constr type="l" for="ch" forName="ThreeNodes_3_text" refType="l" refFor="ch" refForName="ThreeNodes_3"/>
          <dgm:constr type="w" for="ch" forName="FourNodes_1" refType="w" fact="0.8"/>
          <dgm:constr type="h" for="ch" forName="FourNodes_1" refType="h" fact="0.22"/>
          <dgm:constr type="t" for="ch" forName="FourNodes_1"/>
          <dgm:constr type="l" for="ch" forName="FourNodes_1"/>
          <dgm:constr type="w" for="ch" forName="FourNodes_2" refType="w" fact="0.8"/>
          <dgm:constr type="h" for="ch" forName="FourNodes_2" refType="h" fact="0.22"/>
          <dgm:constr type="ctrY" for="ch" forName="FourNodes_2" refType="h" fact="0.37"/>
          <dgm:constr type="ctrX" for="ch" forName="FourNodes_2" refType="w" fact="0.467"/>
          <dgm:constr type="w" for="ch" forName="FourNodes_3" refType="w" fact="0.8"/>
          <dgm:constr type="h" for="ch" forName="FourNodes_3" refType="h" fact="0.22"/>
          <dgm:constr type="ctrY" for="ch" forName="FourNodes_3" refType="h" fact="0.63"/>
          <dgm:constr type="ctrX" for="ch" forName="FourNodes_3" refType="w" fact="0.533"/>
          <dgm:constr type="w" for="ch" forName="FourNodes_4" refType="w" fact="0.8"/>
          <dgm:constr type="h" for="ch" forName="FourNodes_4" refType="h" fact="0.22"/>
          <dgm:constr type="b" for="ch" forName="FourNodes_4" refType="h"/>
          <dgm:constr type="r" for="ch" forName="FourNodes_4" refType="w"/>
          <dgm:constr type="w" for="ch" forName="FourConn_1-2" refType="h" refFor="ch" refForName="FourNodes_1" fact="0.65"/>
          <dgm:constr type="h" for="ch" forName="FourConn_1-2" refType="h" refFor="ch" refForName="FourNodes_1" fact="0.65"/>
          <dgm:constr type="ctrY" for="ch" forName="FourConn_1-2" refType="h" fact="0.24"/>
          <dgm:constr type="r" for="ch" forName="FourConn_1-2" refType="r"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r" for="ch" forName="FourConn_2-3" refType="r"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r" for="ch" forName="FourConn_3-4" refType="r" refFor="ch" refForName="FourNodes_3"/>
          <dgm:constr type="r" for="ch" forName="FourNodes_1_text" refType="l" refFor="ch" refForName="FourConn_1-2"/>
          <dgm:constr type="rOff" for="ch" forName="FourNodes_1_text" refType="w" refFor="ch" refForName="FourConn_1-2" fact="-0.7"/>
          <dgm:constr type="t" for="ch" forName="FourNodes_1_text" refType="t" refFor="ch" refForName="FourNodes_1"/>
          <dgm:constr type="b" for="ch" forName="FourNodes_1_text" refType="b" refFor="ch" refForName="FourNodes_1"/>
          <dgm:constr type="l" for="ch" forName="FourNodes_1_text" refType="l" refFor="ch" refForName="FourNodes_1"/>
          <dgm:constr type="r" for="ch" forName="FourNodes_2_text" refType="l" refFor="ch" refForName="FourConn_1-2"/>
          <dgm:constr type="t" for="ch" forName="FourNodes_2_text" refType="t" refFor="ch" refForName="FourNodes_2"/>
          <dgm:constr type="b" for="ch" forName="FourNodes_2_text" refType="b" refFor="ch" refForName="FourNodes_2"/>
          <dgm:constr type="l" for="ch" forName="FourNodes_2_text" refType="l" refFor="ch" refForName="FourNodes_2"/>
          <dgm:constr type="r" for="ch" forName="FourNodes_3_text" refType="l" refFor="ch" refForName="FourConn_2-3"/>
          <dgm:constr type="t" for="ch" forName="FourNodes_3_text" refType="t" refFor="ch" refForName="FourNodes_3"/>
          <dgm:constr type="b" for="ch" forName="FourNodes_3_text" refType="b" refFor="ch" refForName="FourNodes_3"/>
          <dgm:constr type="l" for="ch" forName="FourNodes_3_text" refType="l" refFor="ch" refForName="FourNodes_3"/>
          <dgm:constr type="r" for="ch" forName="FourNodes_4_text" refType="l" refFor="ch" refForName="FourConn_3-4"/>
          <dgm:constr type="t" for="ch" forName="FourNodes_4_text" refType="t" refFor="ch" refForName="FourNodes_4"/>
          <dgm:constr type="b" for="ch" forName="FourNodes_4_text" refType="b" refFor="ch" refForName="FourNodes_4"/>
          <dgm:constr type="l" for="ch" forName="FourNodes_4_text" refType="l" refFor="ch" refForName="FourNodes_4"/>
          <dgm:constr type="w" for="ch" forName="FiveNodes_1" refType="w" fact="0.77"/>
          <dgm:constr type="h" for="ch" forName="FiveNodes_1" refType="h" fact="0.18"/>
          <dgm:constr type="t" for="ch" forName="FiveNodes_1"/>
          <dgm:constr type="l" for="ch" forName="FiveNodes_1"/>
          <dgm:constr type="w" for="ch" forName="FiveNodes_2" refType="w" fact="0.77"/>
          <dgm:constr type="h" for="ch" forName="FiveNodes_2" refType="h" fact="0.18"/>
          <dgm:constr type="ctrY" for="ch" forName="FiveNodes_2" refType="h" fact="0.295"/>
          <dgm:constr type="ctrX" for="ch" forName="FiveNodes_2" refType="w" fact="0.442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5575"/>
          <dgm:constr type="w" for="ch" forName="FiveNodes_5" refType="w" fact="0.77"/>
          <dgm:constr type="h" for="ch" forName="FiveNodes_5" refType="h" fact="0.18"/>
          <dgm:constr type="b" for="ch" forName="FiveNodes_5" refType="h"/>
          <dgm:constr type="r" for="ch" forName="FiveNodes_5" refType="w"/>
          <dgm:constr type="w" for="ch" forName="FiveConn_1-2" refType="h" refFor="ch" refForName="FiveNodes_1" fact="0.65"/>
          <dgm:constr type="h" for="ch" forName="FiveConn_1-2" refType="h" refFor="ch" refForName="FiveNodes_1" fact="0.65"/>
          <dgm:constr type="ctrY" for="ch" forName="FiveConn_1-2" refType="h" fact="0.19"/>
          <dgm:constr type="r" for="ch" forName="FiveConn_1-2" refType="r"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r" for="ch" forName="FiveConn_2-3" refType="r"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r" for="ch" forName="FiveConn_3-4" refType="r"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r" for="ch" forName="FiveConn_4-5" refType="r" refFor="ch" refForName="FiveNodes_4"/>
          <dgm:constr type="r" for="ch" forName="FiveNodes_1_text" refType="l" refFor="ch" refForName="FiveConn_1-2"/>
          <dgm:constr type="rOff" for="ch" forName="FiveNodes_1_text" refType="w" refFor="ch" refForName="FiveConn_1-2" fact="-0.75"/>
          <dgm:constr type="t" for="ch" forName="FiveNodes_1_text" refType="t" refFor="ch" refForName="FiveNodes_1"/>
          <dgm:constr type="b" for="ch" forName="FiveNodes_1_text" refType="b" refFor="ch" refForName="FiveNodes_1"/>
          <dgm:constr type="l" for="ch" forName="FiveNodes_1_text" refType="l" refFor="ch" refForName="FiveNodes_1"/>
          <dgm:constr type="r" for="ch" forName="FiveNodes_2_text" refType="l" refFor="ch" refForName="FiveConn_1-2"/>
          <dgm:constr type="t" for="ch" forName="FiveNodes_2_text" refType="t" refFor="ch" refForName="FiveNodes_2"/>
          <dgm:constr type="b" for="ch" forName="FiveNodes_2_text" refType="b" refFor="ch" refForName="FiveNodes_2"/>
          <dgm:constr type="l" for="ch" forName="FiveNodes_2_text" refType="l" refFor="ch" refForName="FiveNodes_2"/>
          <dgm:constr type="r" for="ch" forName="FiveNodes_3_text" refType="l" refFor="ch" refForName="FiveConn_2-3"/>
          <dgm:constr type="t" for="ch" forName="FiveNodes_3_text" refType="t" refFor="ch" refForName="FiveNodes_3"/>
          <dgm:constr type="b" for="ch" forName="FiveNodes_3_text" refType="b" refFor="ch" refForName="FiveNodes_3"/>
          <dgm:constr type="l" for="ch" forName="FiveNodes_3_text" refType="l" refFor="ch" refForName="FiveNodes_3"/>
          <dgm:constr type="r" for="ch" forName="FiveNodes_4_text" refType="l" refFor="ch" refForName="FiveConn_3-4"/>
          <dgm:constr type="t" for="ch" forName="FiveNodes_4_text" refType="t" refFor="ch" refForName="FiveNodes_4"/>
          <dgm:constr type="b" for="ch" forName="FiveNodes_4_text" refType="b" refFor="ch" refForName="FiveNodes_4"/>
          <dgm:constr type="l" for="ch" forName="FiveNodes_4_text" refType="l" refFor="ch" refForName="FiveNodes_4"/>
          <dgm:constr type="r" for="ch" forName="FiveNodes_5_text" refType="l" refFor="ch" refForName="FiveConn_4-5"/>
          <dgm:constr type="t" for="ch" forName="FiveNodes_5_text" refType="t" refFor="ch" refForName="FiveNodes_5"/>
          <dgm:constr type="b" for="ch" forName="FiveNodes_5_text" refType="b" refFor="ch" refForName="FiveNodes_5"/>
          <dgm:constr type="l" for="ch" forName="FiveNodes_5_text" refType="l" refFor="ch" refForName="FiveNodes_5"/>
        </dgm:constrLst>
      </dgm:if>
      <dgm:else name="Name2">
        <dgm:constrLst>
          <dgm:constr type="primFontSz" for="ch" ptType="node" op="equ" val="65"/>
          <dgm:constr type="w" for="ch" forName="dummyMaxCanvas" refType="w"/>
          <dgm:constr type="h" for="ch" forName="dummyMaxCanvas" refType="h"/>
          <dgm:constr type="w" for="ch" forName="OneNode_1" refType="w"/>
          <dgm:constr type="h" for="ch" forName="OneNode_1" refType="h" fact="0.5"/>
          <dgm:constr type="ctrY" for="ch" forName="OneNode_1" refType="h" fact="0.5"/>
          <dgm:constr type="w" for="ch" forName="TwoNodes_1" refType="w" fact="0.85"/>
          <dgm:constr type="h" for="ch" forName="TwoNodes_1" refType="h" fact="0.45"/>
          <dgm:constr type="t" for="ch" forName="TwoNodes_1"/>
          <dgm:constr type="r" for="ch" forName="TwoNodes_1" refType="w"/>
          <dgm:constr type="w" for="ch" forName="TwoNodes_2" refType="w" fact="0.85"/>
          <dgm:constr type="h" for="ch" forName="TwoNodes_2" refType="h" fact="0.45"/>
          <dgm:constr type="b" for="ch" forName="TwoNodes_2" refType="h"/>
          <dgm:constr type="l" for="ch" forName="TwoNodes_2"/>
          <dgm:constr type="w" for="ch" forName="TwoConn_1-2" refType="h" refFor="ch" refForName="TwoNodes_1" fact="0.65"/>
          <dgm:constr type="h" for="ch" forName="TwoConn_1-2" refType="h" refFor="ch" refForName="TwoNodes_1" fact="0.65"/>
          <dgm:constr type="ctrY" for="ch" forName="TwoConn_1-2" refType="h" fact="0.5"/>
          <dgm:constr type="l" for="ch" forName="TwoConn_1-2" refType="l" refFor="ch" refForName="TwoNodes_1"/>
          <dgm:constr type="l" for="ch" forName="TwoNodes_1_text" refType="r" refFor="ch" refForName="TwoConn_1-2"/>
          <dgm:constr type="lOff" for="ch" forName="TwoNodes_1_text" refType="w" refFor="ch" refForName="TwoConn_1-2" fact="0.5"/>
          <dgm:constr type="t" for="ch" forName="TwoNodes_1_text" refType="t" refFor="ch" refForName="TwoNodes_1"/>
          <dgm:constr type="b" for="ch" forName="TwoNodes_1_text" refType="b" refFor="ch" refForName="TwoNodes_1"/>
          <dgm:constr type="r" for="ch" forName="TwoNodes_1_text" refType="r" refFor="ch" refForName="TwoNodes_1"/>
          <dgm:constr type="l" for="ch" forName="TwoNodes_2_text" refType="r" refFor="ch" refForName="TwoConn_1-2"/>
          <dgm:constr type="t" for="ch" forName="TwoNodes_2_text" refType="t" refFor="ch" refForName="TwoNodes_2"/>
          <dgm:constr type="b" for="ch" forName="TwoNodes_2_text" refType="b" refFor="ch" refForName="TwoNodes_2"/>
          <dgm:constr type="r" for="ch" forName="TwoNodes_2_text" refType="r" refFor="ch" refForName="TwoNodes_2"/>
          <dgm:constr type="w" for="ch" forName="ThreeNodes_1" refType="w" fact="0.85"/>
          <dgm:constr type="h" for="ch" forName="ThreeNodes_1" refType="h" fact="0.3"/>
          <dgm:constr type="t" for="ch" forName="ThreeNodes_1"/>
          <dgm:constr type="r" for="ch" forName="ThreeNodes_1" refType="w"/>
          <dgm:constr type="w" for="ch" forName="ThreeNodes_2" refType="w" fact="0.85"/>
          <dgm:constr type="h" for="ch" forName="ThreeNodes_2" refType="h" fact="0.3"/>
          <dgm:constr type="ctrY" for="ch" forName="ThreeNodes_2" refType="h" fact="0.5"/>
          <dgm:constr type="ctrX" for="ch" forName="ThreeNodes_2" refType="w" fact="0.5"/>
          <dgm:constr type="w" for="ch" forName="ThreeNodes_3" refType="w" fact="0.85"/>
          <dgm:constr type="h" for="ch" forName="ThreeNodes_3" refType="h" fact="0.3"/>
          <dgm:constr type="b" for="ch" forName="ThreeNodes_3" refType="h"/>
          <dgm:constr type="l" for="ch" forName="ThreeNodes_3"/>
          <dgm:constr type="w" for="ch" forName="ThreeConn_1-2" refType="h" refFor="ch" refForName="ThreeNodes_1" fact="0.65"/>
          <dgm:constr type="h" for="ch" forName="ThreeConn_1-2" refType="h" refFor="ch" refForName="ThreeNodes_1" fact="0.65"/>
          <dgm:constr type="ctrY" for="ch" forName="ThreeConn_1-2" refType="h" fact="0.325"/>
          <dgm:constr type="l" for="ch" forName="ThreeConn_1-2" refType="l" refFor="ch" refForName="ThreeNodes_1"/>
          <dgm:constr type="w" for="ch" forName="ThreeConn_2-3" refType="h" refFor="ch" refForName="ThreeNodes_2" fact="0.65"/>
          <dgm:constr type="h" for="ch" forName="ThreeConn_2-3" refType="h" refFor="ch" refForName="ThreeNodes_2" fact="0.65"/>
          <dgm:constr type="ctrY" for="ch" forName="ThreeConn_2-3" refType="h" fact="0.673"/>
          <dgm:constr type="l" for="ch" forName="ThreeConn_2-3" refType="l" refFor="ch" refForName="ThreeNodes_2"/>
          <dgm:constr type="l" for="ch" forName="ThreeNodes_1_text" refType="r" refFor="ch" refForName="ThreeConn_1-2"/>
          <dgm:constr type="lOff" for="ch" forName="ThreeNodes_1_text" refType="w" refFor="ch" refForName="ThreeConn_1-2" fact="0.55"/>
          <dgm:constr type="t" for="ch" forName="ThreeNodes_1_text" refType="t" refFor="ch" refForName="ThreeNodes_1"/>
          <dgm:constr type="b" for="ch" forName="ThreeNodes_1_text" refType="b" refFor="ch" refForName="ThreeNodes_1"/>
          <dgm:constr type="r" for="ch" forName="ThreeNodes_1_text" refType="r" refFor="ch" refForName="ThreeNodes_1"/>
          <dgm:constr type="l" for="ch" forName="ThreeNodes_2_text" refType="r" refFor="ch" refForName="ThreeConn_1-2"/>
          <dgm:constr type="t" for="ch" forName="ThreeNodes_2_text" refType="t" refFor="ch" refForName="ThreeNodes_2"/>
          <dgm:constr type="b" for="ch" forName="ThreeNodes_2_text" refType="b" refFor="ch" refForName="ThreeNodes_2"/>
          <dgm:constr type="r" for="ch" forName="ThreeNodes_2_text" refType="r" refFor="ch" refForName="ThreeNodes_2"/>
          <dgm:constr type="l" for="ch" forName="ThreeNodes_3_text" refType="r" refFor="ch" refForName="ThreeConn_2-3"/>
          <dgm:constr type="t" for="ch" forName="ThreeNodes_3_text" refType="t" refFor="ch" refForName="ThreeNodes_3"/>
          <dgm:constr type="b" for="ch" forName="ThreeNodes_3_text" refType="b" refFor="ch" refForName="ThreeNodes_3"/>
          <dgm:constr type="r" for="ch" forName="ThreeNodes_3_text" refType="r" refFor="ch" refForName="ThreeNodes_3"/>
          <dgm:constr type="w" for="ch" forName="FourNodes_1" refType="w" fact="0.8"/>
          <dgm:constr type="h" for="ch" forName="FourNodes_1" refType="h" fact="0.22"/>
          <dgm:constr type="t" for="ch" forName="FourNodes_1"/>
          <dgm:constr type="r" for="ch" forName="FourNodes_1" refType="w"/>
          <dgm:constr type="w" for="ch" forName="FourNodes_2" refType="w" fact="0.8"/>
          <dgm:constr type="h" for="ch" forName="FourNodes_2" refType="h" fact="0.22"/>
          <dgm:constr type="ctrY" for="ch" forName="FourNodes_2" refType="h" fact="0.37"/>
          <dgm:constr type="ctrX" for="ch" forName="FourNodes_2" refType="w" fact="0.533"/>
          <dgm:constr type="w" for="ch" forName="FourNodes_3" refType="w" fact="0.8"/>
          <dgm:constr type="h" for="ch" forName="FourNodes_3" refType="h" fact="0.22"/>
          <dgm:constr type="ctrY" for="ch" forName="FourNodes_3" refType="h" fact="0.63"/>
          <dgm:constr type="ctrX" for="ch" forName="FourNodes_3" refType="w" fact="0.467"/>
          <dgm:constr type="w" for="ch" forName="FourNodes_4" refType="w" fact="0.8"/>
          <dgm:constr type="h" for="ch" forName="FourNodes_4" refType="h" fact="0.22"/>
          <dgm:constr type="b" for="ch" forName="FourNodes_4" refType="h"/>
          <dgm:constr type="l" for="ch" forName="FourNodes_4"/>
          <dgm:constr type="w" for="ch" forName="FourConn_1-2" refType="h" refFor="ch" refForName="FourNodes_1" fact="0.65"/>
          <dgm:constr type="h" for="ch" forName="FourConn_1-2" refType="h" refFor="ch" refForName="FourNodes_1" fact="0.65"/>
          <dgm:constr type="ctrY" for="ch" forName="FourConn_1-2" refType="h" fact="0.24"/>
          <dgm:constr type="l" for="ch" forName="FourConn_1-2" refType="l" refFor="ch" refForName="FourNodes_1"/>
          <dgm:constr type="w" for="ch" forName="FourConn_2-3" refType="h" refFor="ch" refForName="FourNodes_2" fact="0.65"/>
          <dgm:constr type="h" for="ch" forName="FourConn_2-3" refType="h" refFor="ch" refForName="FourNodes_2" fact="0.65"/>
          <dgm:constr type="ctrY" for="ch" forName="FourConn_2-3" refType="h" fact="0.5"/>
          <dgm:constr type="l" for="ch" forName="FourConn_2-3" refType="l" refFor="ch" refForName="FourNodes_2"/>
          <dgm:constr type="w" for="ch" forName="FourConn_3-4" refType="h" refFor="ch" refForName="FourNodes_3" fact="0.65"/>
          <dgm:constr type="h" for="ch" forName="FourConn_3-4" refType="h" refFor="ch" refForName="FourNodes_3" fact="0.65"/>
          <dgm:constr type="ctrY" for="ch" forName="FourConn_3-4" refType="h" fact="0.76"/>
          <dgm:constr type="l" for="ch" forName="FourConn_3-4" refType="l" refFor="ch" refForName="FourNodes_3"/>
          <dgm:constr type="l" for="ch" forName="FourNodes_1_text" refType="r" refFor="ch" refForName="FourConn_1-2"/>
          <dgm:constr type="lOff" for="ch" forName="FourNodes_1_text" refType="w" refFor="ch" refForName="FourConn_1-2" fact="0.69"/>
          <dgm:constr type="t" for="ch" forName="FourNodes_1_text" refType="t" refFor="ch" refForName="FourNodes_1"/>
          <dgm:constr type="b" for="ch" forName="FourNodes_1_text" refType="b" refFor="ch" refForName="FourNodes_1"/>
          <dgm:constr type="r" for="ch" forName="FourNodes_1_text" refType="r" refFor="ch" refForName="FourNodes_1"/>
          <dgm:constr type="l" for="ch" forName="FourNodes_2_text" refType="r" refFor="ch" refForName="FourConn_1-2"/>
          <dgm:constr type="t" for="ch" forName="FourNodes_2_text" refType="t" refFor="ch" refForName="FourNodes_2"/>
          <dgm:constr type="b" for="ch" forName="FourNodes_2_text" refType="b" refFor="ch" refForName="FourNodes_2"/>
          <dgm:constr type="r" for="ch" forName="FourNodes_2_text" refType="r" refFor="ch" refForName="FourNodes_2"/>
          <dgm:constr type="l" for="ch" forName="FourNodes_3_text" refType="r" refFor="ch" refForName="FourConn_2-3"/>
          <dgm:constr type="t" for="ch" forName="FourNodes_3_text" refType="t" refFor="ch" refForName="FourNodes_3"/>
          <dgm:constr type="b" for="ch" forName="FourNodes_3_text" refType="b" refFor="ch" refForName="FourNodes_3"/>
          <dgm:constr type="r" for="ch" forName="FourNodes_3_text" refType="r" refFor="ch" refForName="FourNodes_3"/>
          <dgm:constr type="l" for="ch" forName="FourNodes_4_text" refType="r" refFor="ch" refForName="FourConn_3-4"/>
          <dgm:constr type="t" for="ch" forName="FourNodes_4_text" refType="t" refFor="ch" refForName="FourNodes_4"/>
          <dgm:constr type="b" for="ch" forName="FourNodes_4_text" refType="b" refFor="ch" refForName="FourNodes_4"/>
          <dgm:constr type="r" for="ch" forName="FourNodes_4_text" refType="r" refFor="ch" refForName="FourNodes_4"/>
          <dgm:constr type="w" for="ch" forName="FiveNodes_1" refType="w" fact="0.77"/>
          <dgm:constr type="h" for="ch" forName="FiveNodes_1" refType="h" fact="0.18"/>
          <dgm:constr type="t" for="ch" forName="FiveNodes_1"/>
          <dgm:constr type="r" for="ch" forName="FiveNodes_1" refType="w"/>
          <dgm:constr type="w" for="ch" forName="FiveNodes_2" refType="w" fact="0.77"/>
          <dgm:constr type="h" for="ch" forName="FiveNodes_2" refType="h" fact="0.18"/>
          <dgm:constr type="ctrY" for="ch" forName="FiveNodes_2" refType="h" fact="0.295"/>
          <dgm:constr type="ctrX" for="ch" forName="FiveNodes_2" refType="w" fact="0.5575"/>
          <dgm:constr type="w" for="ch" forName="FiveNodes_3" refType="w" fact="0.77"/>
          <dgm:constr type="h" for="ch" forName="FiveNodes_3" refType="h" fact="0.18"/>
          <dgm:constr type="ctrY" for="ch" forName="FiveNodes_3" refType="h" fact="0.5"/>
          <dgm:constr type="ctrX" for="ch" forName="FiveNodes_3" refType="w" fact="0.5"/>
          <dgm:constr type="w" for="ch" forName="FiveNodes_4" refType="w" fact="0.77"/>
          <dgm:constr type="h" for="ch" forName="FiveNodes_4" refType="h" fact="0.18"/>
          <dgm:constr type="ctrY" for="ch" forName="FiveNodes_4" refType="h" fact="0.705"/>
          <dgm:constr type="ctrX" for="ch" forName="FiveNodes_4" refType="w" fact="0.4425"/>
          <dgm:constr type="w" for="ch" forName="FiveNodes_5" refType="w" fact="0.77"/>
          <dgm:constr type="h" for="ch" forName="FiveNodes_5" refType="h" fact="0.18"/>
          <dgm:constr type="b" for="ch" forName="FiveNodes_5" refType="h"/>
          <dgm:constr type="l" for="ch" forName="FiveNodes_5"/>
          <dgm:constr type="w" for="ch" forName="FiveConn_1-2" refType="h" refFor="ch" refForName="FiveNodes_1" fact="0.65"/>
          <dgm:constr type="h" for="ch" forName="FiveConn_1-2" refType="h" refFor="ch" refForName="FiveNodes_1" fact="0.65"/>
          <dgm:constr type="ctrY" for="ch" forName="FiveConn_1-2" refType="h" fact="0.19"/>
          <dgm:constr type="l" for="ch" forName="FiveConn_1-2" refType="l" refFor="ch" refForName="FiveNodes_1"/>
          <dgm:constr type="w" for="ch" forName="FiveConn_2-3" refType="h" refFor="ch" refForName="FiveNodes_2" fact="0.65"/>
          <dgm:constr type="h" for="ch" forName="FiveConn_2-3" refType="h" refFor="ch" refForName="FiveNodes_2" fact="0.65"/>
          <dgm:constr type="ctrY" for="ch" forName="FiveConn_2-3" refType="h" fact="0.395"/>
          <dgm:constr type="l" for="ch" forName="FiveConn_2-3" refType="l" refFor="ch" refForName="FiveNodes_2"/>
          <dgm:constr type="w" for="ch" forName="FiveConn_3-4" refType="h" refFor="ch" refForName="FiveNodes_3" fact="0.65"/>
          <dgm:constr type="h" for="ch" forName="FiveConn_3-4" refType="h" refFor="ch" refForName="FiveNodes_3" fact="0.65"/>
          <dgm:constr type="ctrY" for="ch" forName="FiveConn_3-4" refType="h" fact="0.597"/>
          <dgm:constr type="l" for="ch" forName="FiveConn_3-4" refType="l" refFor="ch" refForName="FiveNodes_3"/>
          <dgm:constr type="w" for="ch" forName="FiveConn_4-5" refType="h" refFor="ch" refForName="FiveNodes_4" fact="0.65"/>
          <dgm:constr type="h" for="ch" forName="FiveConn_4-5" refType="h" refFor="ch" refForName="FiveNodes_4" fact="0.65"/>
          <dgm:constr type="ctrY" for="ch" forName="FiveConn_4-5" refType="h" fact="0.804"/>
          <dgm:constr type="l" for="ch" forName="FiveConn_4-5" refType="l" refFor="ch" refForName="FiveNodes_4"/>
          <dgm:constr type="l" for="ch" forName="FiveNodes_1_text" refType="r" refFor="ch" refForName="FiveConn_1-2"/>
          <dgm:constr type="lOff" for="ch" forName="FiveNodes_1_text" refType="w" refFor="ch" refForName="FiveConn_1-2" fact="0.73"/>
          <dgm:constr type="t" for="ch" forName="FiveNodes_1_text" refType="t" refFor="ch" refForName="FiveNodes_1"/>
          <dgm:constr type="b" for="ch" forName="FiveNodes_1_text" refType="b" refFor="ch" refForName="FiveNodes_1"/>
          <dgm:constr type="r" for="ch" forName="FiveNodes_1_text" refType="r" refFor="ch" refForName="FiveNodes_1"/>
          <dgm:constr type="l" for="ch" forName="FiveNodes_2_text" refType="r" refFor="ch" refForName="FiveConn_1-2"/>
          <dgm:constr type="t" for="ch" forName="FiveNodes_2_text" refType="t" refFor="ch" refForName="FiveNodes_2"/>
          <dgm:constr type="b" for="ch" forName="FiveNodes_2_text" refType="b" refFor="ch" refForName="FiveNodes_2"/>
          <dgm:constr type="r" for="ch" forName="FiveNodes_2_text" refType="r" refFor="ch" refForName="FiveNodes_2"/>
          <dgm:constr type="l" for="ch" forName="FiveNodes_3_text" refType="r" refFor="ch" refForName="FiveConn_2-3"/>
          <dgm:constr type="t" for="ch" forName="FiveNodes_3_text" refType="t" refFor="ch" refForName="FiveNodes_3"/>
          <dgm:constr type="b" for="ch" forName="FiveNodes_3_text" refType="b" refFor="ch" refForName="FiveNodes_3"/>
          <dgm:constr type="r" for="ch" forName="FiveNodes_3_text" refType="r" refFor="ch" refForName="FiveNodes_3"/>
          <dgm:constr type="l" for="ch" forName="FiveNodes_4_text" refType="r" refFor="ch" refForName="FiveConn_3-4"/>
          <dgm:constr type="t" for="ch" forName="FiveNodes_4_text" refType="t" refFor="ch" refForName="FiveNodes_4"/>
          <dgm:constr type="b" for="ch" forName="FiveNodes_4_text" refType="b" refFor="ch" refForName="FiveNodes_4"/>
          <dgm:constr type="r" for="ch" forName="FiveNodes_4_text" refType="r" refFor="ch" refForName="FiveNodes_4"/>
          <dgm:constr type="l" for="ch" forName="FiveNodes_5_text" refType="r" refFor="ch" refForName="FiveConn_4-5"/>
          <dgm:constr type="t" for="ch" forName="FiveNodes_5_text" refType="t" refFor="ch" refForName="FiveNodes_5"/>
          <dgm:constr type="b" for="ch" forName="FiveNodes_5_text" refType="b" refFor="ch" refForName="FiveNodes_5"/>
          <dgm:constr type="r" for="ch" forName="FiveNodes_5_text" refType="r" refFor="ch" refForName="FiveNodes_5"/>
        </dgm:constrLst>
      </dgm:else>
    </dgm:choose>
    <dgm:ruleLst/>
    <dgm:layoutNode name="dummyMaxCanvas">
      <dgm:varLst/>
      <dgm:alg type="sp"/>
      <dgm:shape xmlns:r="http://schemas.openxmlformats.org/officeDocument/2006/relationships" r:blip="">
        <dgm:adjLst/>
      </dgm:shape>
      <dgm:presOf/>
      <dgm:constrLst/>
      <dgm:ruleLst/>
    </dgm:layoutNode>
    <dgm:choose name="Name3">
      <dgm:if name="Name4" axis="ch" ptType="node" func="cnt" op="equ" val="1">
        <dgm:layoutNode name="OneNode_1">
          <dgm:varLst>
            <dgm:bulletEnabled val="1"/>
          </dgm:varLst>
          <dgm:alg type="tx"/>
          <dgm:shape xmlns:r="http://schemas.openxmlformats.org/officeDocument/2006/relationships" type="roundRect" r:blip="">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5">
        <dgm:choose name="Name6">
          <dgm:if name="Name7" axis="ch" ptType="node" func="cnt" op="equ" val="2">
            <dgm:layoutNode name="Two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wo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wo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wo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wo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8">
            <dgm:choose name="Name9">
              <dgm:if name="Name10" axis="ch" ptType="node" func="cnt" op="equ" val="3">
                <dgm:layoutNode name="Thre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Thre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Thre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Thre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Thre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Thre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1">
                <dgm:choose name="Name12">
                  <dgm:if name="Name13" axis="ch" ptType="node" func="cnt" op="equ" val="4">
                    <dgm:layoutNode name="Four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our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our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our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our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our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our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4">
                    <dgm:choose name="Name15">
                      <dgm:if name="Name16" axis="ch" ptType="node" func="cnt" op="gte" val="5">
                        <dgm:layoutNode name="FiveNodes_1">
                          <dgm:varLst>
                            <dgm:bulletEnabled val="1"/>
                          </dgm:varLst>
                          <dgm:alg type="sp"/>
                          <dgm:shape xmlns:r="http://schemas.openxmlformats.org/officeDocument/2006/relationships" type="roundRect" r:blip="">
                            <dgm:adjLst>
                              <dgm:adj idx="1" val="0.1"/>
                            </dgm:adjLst>
                          </dgm:shape>
                          <dgm:presOf axis="ch desOrSelf" ptType="node node" st="1 1" cnt="1 0"/>
                          <dgm:constrLst/>
                          <dgm:ruleLst/>
                        </dgm:layoutNode>
                        <dgm:layoutNode name="FiveNodes_2">
                          <dgm:varLst>
                            <dgm:bulletEnabled val="1"/>
                          </dgm:varLst>
                          <dgm:alg type="sp"/>
                          <dgm:shape xmlns:r="http://schemas.openxmlformats.org/officeDocument/2006/relationships" type="roundRect" r:blip="">
                            <dgm:adjLst>
                              <dgm:adj idx="1" val="0.1"/>
                            </dgm:adjLst>
                          </dgm:shape>
                          <dgm:presOf axis="ch desOrSelf" ptType="node node" st="2 1" cnt="1 0"/>
                          <dgm:constrLst/>
                          <dgm:ruleLst/>
                        </dgm:layoutNode>
                        <dgm:layoutNode name="FiveNodes_3">
                          <dgm:varLst>
                            <dgm:bulletEnabled val="1"/>
                          </dgm:varLst>
                          <dgm:alg type="sp"/>
                          <dgm:shape xmlns:r="http://schemas.openxmlformats.org/officeDocument/2006/relationships" type="roundRect" r:blip="">
                            <dgm:adjLst>
                              <dgm:adj idx="1" val="0.1"/>
                            </dgm:adjLst>
                          </dgm:shape>
                          <dgm:presOf axis="ch desOrSelf" ptType="node node" st="3 1" cnt="1 0"/>
                          <dgm:constrLst/>
                          <dgm:ruleLst/>
                        </dgm:layoutNode>
                        <dgm:layoutNode name="FiveNodes_4">
                          <dgm:varLst>
                            <dgm:bulletEnabled val="1"/>
                          </dgm:varLst>
                          <dgm:alg type="sp"/>
                          <dgm:shape xmlns:r="http://schemas.openxmlformats.org/officeDocument/2006/relationships" type="roundRect" r:blip="">
                            <dgm:adjLst>
                              <dgm:adj idx="1" val="0.1"/>
                            </dgm:adjLst>
                          </dgm:shape>
                          <dgm:presOf axis="ch desOrSelf" ptType="node node" st="4 1" cnt="1 0"/>
                          <dgm:constrLst/>
                          <dgm:ruleLst/>
                        </dgm:layoutNode>
                        <dgm:layoutNode name="FiveNodes_5">
                          <dgm:varLst>
                            <dgm:bulletEnabled val="1"/>
                          </dgm:varLst>
                          <dgm:alg type="sp"/>
                          <dgm:shape xmlns:r="http://schemas.openxmlformats.org/officeDocument/2006/relationships" type="roundRect" r:blip="">
                            <dgm:adjLst>
                              <dgm:adj idx="1" val="0.1"/>
                            </dgm:adjLst>
                          </dgm:shape>
                          <dgm:presOf axis="ch desOrSelf" ptType="node node" st="5 1" cnt="1 0"/>
                          <dgm:constrLst/>
                          <dgm:ruleLst/>
                        </dgm:layoutNode>
                        <dgm:layoutNode name="FiveConn_1-2" styleLbl="fgAccFollowNode1">
                          <dgm:varLst>
                            <dgm:bulletEnabled val="1"/>
                          </dgm:varLst>
                          <dgm:alg type="tx"/>
                          <dgm:shape xmlns:r="http://schemas.openxmlformats.org/officeDocument/2006/relationships" type="downArrow" r:blip="">
                            <dgm:adjLst>
                              <dgm:adj idx="1" val="0.55"/>
                              <dgm:adj idx="2" val="0.45"/>
                            </dgm:adjLst>
                          </dgm:shape>
                          <dgm:presOf axis="ch" ptType="sibTrans"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2-3" styleLbl="fgAccFollowNode1">
                          <dgm:varLst>
                            <dgm:bulletEnabled val="1"/>
                          </dgm:varLst>
                          <dgm:alg type="tx"/>
                          <dgm:shape xmlns:r="http://schemas.openxmlformats.org/officeDocument/2006/relationships" type="downArrow" r:blip="">
                            <dgm:adjLst>
                              <dgm:adj idx="1" val="0.55"/>
                              <dgm:adj idx="2" val="0.45"/>
                            </dgm:adjLst>
                          </dgm:shape>
                          <dgm:presOf axis="ch" ptType="sibTrans" st="2"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3-4" styleLbl="fgAccFollowNode1">
                          <dgm:varLst>
                            <dgm:bulletEnabled val="1"/>
                          </dgm:varLst>
                          <dgm:alg type="tx"/>
                          <dgm:shape xmlns:r="http://schemas.openxmlformats.org/officeDocument/2006/relationships" type="downArrow" r:blip="">
                            <dgm:adjLst>
                              <dgm:adj idx="1" val="0.55"/>
                              <dgm:adj idx="2" val="0.45"/>
                            </dgm:adjLst>
                          </dgm:shape>
                          <dgm:presOf axis="ch" ptType="sibTrans" st="3"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Conn_4-5" styleLbl="fgAccFollowNode1">
                          <dgm:varLst>
                            <dgm:bulletEnabled val="1"/>
                          </dgm:varLst>
                          <dgm:alg type="tx"/>
                          <dgm:shape xmlns:r="http://schemas.openxmlformats.org/officeDocument/2006/relationships" type="downArrow" r:blip="">
                            <dgm:adjLst>
                              <dgm:adj idx="1" val="0.55"/>
                              <dgm:adj idx="2" val="0.45"/>
                            </dgm:adjLst>
                          </dgm:shape>
                          <dgm:presOf axis="ch" ptType="sibTrans" st="4" cnt="1"/>
                          <dgm:constrLst>
                            <dgm:constr type="lMarg" refType="primFontSz" fact="0.1"/>
                            <dgm:constr type="rMarg" refType="primFontSz" fact="0.1"/>
                            <dgm:constr type="tMarg" refType="primFontSz" fact="0.1"/>
                            <dgm:constr type="bMarg" refType="primFontSz" fact="0.1"/>
                          </dgm:constrLst>
                          <dgm:ruleLst>
                            <dgm:rule type="primFontSz" val="5" fact="NaN" max="NaN"/>
                          </dgm:ruleLst>
                        </dgm:layoutNode>
                        <dgm:layoutNode name="FiveNodes_1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1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2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2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3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3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4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4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FiveNodes_5_text">
                          <dgm:varLst>
                            <dgm:bulletEnabled val="1"/>
                          </dgm:varLst>
                          <dgm:alg type="tx">
                            <dgm:param type="parTxLTRAlign" val="l"/>
                            <dgm:param type="txAnchorVertCh" val="mid"/>
                          </dgm:alg>
                          <dgm:shape xmlns:r="http://schemas.openxmlformats.org/officeDocument/2006/relationships" type="roundRect" r:blip="" hideGeom="1">
                            <dgm:adjLst>
                              <dgm:adj idx="1" val="0.1"/>
                            </dgm:adjLst>
                          </dgm:shape>
                          <dgm:presOf axis="ch desOrSelf" ptType="node node" st="5 1" cnt="1 0"/>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if>
                      <dgm:else name="Name17"/>
                    </dgm:choose>
                  </dgm:else>
                </dgm:choose>
              </dgm:else>
            </dgm:choose>
          </dgm:else>
        </dgm:choose>
      </dgm:else>
    </dgm:choose>
  </dgm:layoutNode>
</dgm:layoutDef>
</file>

<file path=ppt/diagrams/quickStyle1.xml><?xml version="1.0" encoding="utf-8"?>
<dgm:styleDef xmlns:dgm="http://schemas.openxmlformats.org/drawingml/2006/diagram" xmlns:a="http://schemas.openxmlformats.org/drawingml/2006/main" uniqueId="urn:microsoft.com/office/officeart/2005/8/quickstyle/simple4">
  <dgm:title val=""/>
  <dgm:desc val=""/>
  <dgm:catLst>
    <dgm:cat type="simple" pri="104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l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2">
        <a:scrgbClr r="0" g="0" b="0"/>
      </a:effectRef>
      <a:fontRef idx="minor">
        <a:schemeClr val="lt1"/>
      </a:fontRef>
    </dgm:style>
  </dgm:styleLbl>
  <dgm:styleLbl name="parChTrans2D3">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2D4">
    <dgm:scene3d>
      <a:camera prst="orthographicFront"/>
      <a:lightRig rig="threePt" dir="t"/>
    </dgm:scene3d>
    <dgm:sp3d/>
    <dgm:txPr/>
    <dgm:style>
      <a:lnRef idx="1">
        <a:scrgbClr r="0" g="0" b="0"/>
      </a:lnRef>
      <a:fillRef idx="3">
        <a:scrgbClr r="0" g="0" b="0"/>
      </a:fillRef>
      <a:effectRef idx="2">
        <a:scrgbClr r="0" g="0" b="0"/>
      </a:effectRef>
      <a:fontRef idx="minor">
        <a:schemeClr val="lt1"/>
      </a:fontRef>
    </dgm:style>
  </dgm:styleLbl>
  <dgm:styleLbl name="parCh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3">
  <dgm:title val=""/>
  <dgm:desc val=""/>
  <dgm:catLst>
    <dgm:cat type="simple" pri="10300"/>
  </dgm:catLst>
  <dgm:scene3d>
    <a:camera prst="orthographicFront"/>
    <a:lightRig rig="threePt" dir="t"/>
  </dgm:scene3d>
  <dgm:styleLbl name="node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lnNode1">
    <dgm:scene3d>
      <a:camera prst="orthographicFront"/>
      <a:lightRig rig="flat" dir="t"/>
    </dgm:scene3d>
    <dgm:sp3d prstMaterial="dkEdge">
      <a:bevelT w="8200" h="38100"/>
    </dgm:sp3d>
    <dgm:txPr/>
    <dgm:style>
      <a:lnRef idx="1">
        <a:scrgbClr r="0" g="0" b="0"/>
      </a:lnRef>
      <a:fillRef idx="2">
        <a:scrgbClr r="0" g="0" b="0"/>
      </a:fillRef>
      <a:effectRef idx="0">
        <a:scrgbClr r="0" g="0" b="0"/>
      </a:effectRef>
      <a:fontRef idx="minor">
        <a:schemeClr val="dk1"/>
      </a:fontRef>
    </dgm:style>
  </dgm:styleLbl>
  <dgm:styleLbl name="vennNode1">
    <dgm:scene3d>
      <a:camera prst="orthographicFront"/>
      <a:lightRig rig="flat" dir="t"/>
    </dgm:scene3d>
    <dgm:sp3d prstMaterial="dkEdge">
      <a:bevelT w="8200" h="38100"/>
    </dgm:sp3d>
    <dgm:txPr/>
    <dgm:style>
      <a:lnRef idx="0">
        <a:scrgbClr r="0" g="0" b="0"/>
      </a:lnRef>
      <a:fillRef idx="2">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node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node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f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1">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f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bgSibTrans2D1">
    <dgm:scene3d>
      <a:camera prst="orthographicFront"/>
      <a:lightRig rig="threePt" dir="t"/>
    </dgm:scene3d>
    <dgm:sp3d/>
    <dgm:txPr/>
    <dgm:style>
      <a:lnRef idx="0">
        <a:scrgbClr r="0" g="0" b="0"/>
      </a:lnRef>
      <a:fillRef idx="2">
        <a:scrgbClr r="0" g="0" b="0"/>
      </a:fillRef>
      <a:effectRef idx="1">
        <a:scrgbClr r="0" g="0" b="0"/>
      </a:effectRef>
      <a:fontRef idx="minor">
        <a:schemeClr val="dk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2">
        <a:scrgbClr r="0" g="0" b="0"/>
      </a:fillRef>
      <a:effectRef idx="1">
        <a:scrgbClr r="0" g="0" b="0"/>
      </a:effectRef>
      <a:fontRef idx="minor"/>
    </dgm:style>
  </dgm:styleLbl>
  <dgm:styleLbl name="asst0">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1">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2">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3">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asst4">
    <dgm:scene3d>
      <a:camera prst="orthographicFront"/>
      <a:lightRig rig="flat" dir="t"/>
    </dgm:scene3d>
    <dgm:sp3d prstMaterial="dkEdge">
      <a:bevelT w="8200" h="38100"/>
    </dgm:sp3d>
    <dgm:txPr/>
    <dgm:style>
      <a:lnRef idx="0">
        <a:scrgbClr r="0" g="0" b="0"/>
      </a:lnRef>
      <a:fillRef idx="2">
        <a:scrgbClr r="0" g="0" b="0"/>
      </a:fillRef>
      <a:effectRef idx="1">
        <a:scrgbClr r="0" g="0" b="0"/>
      </a:effectRef>
      <a:fontRef idx="minor">
        <a:schemeClr val="dk1"/>
      </a:fontRef>
    </dgm:style>
  </dgm:styleLbl>
  <dgm:styleLbl name="parChTrans2D1">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2">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3">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2D4">
    <dgm:scene3d>
      <a:camera prst="orthographicFront"/>
      <a:lightRig rig="threePt" dir="t"/>
    </dgm:scene3d>
    <dgm:sp3d/>
    <dgm:txPr/>
    <dgm:style>
      <a:lnRef idx="1">
        <a:scrgbClr r="0" g="0" b="0"/>
      </a:lnRef>
      <a:fillRef idx="2">
        <a:scrgbClr r="0" g="0" b="0"/>
      </a:fillRef>
      <a:effectRef idx="1">
        <a:scrgbClr r="0" g="0" b="0"/>
      </a:effectRef>
      <a:fontRef idx="minor">
        <a:schemeClr val="dk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1">
        <a:scrgbClr r="0" g="0" b="0"/>
      </a:lnRef>
      <a:fillRef idx="2">
        <a:scrgbClr r="0" g="0" b="0"/>
      </a:fillRef>
      <a:effectRef idx="0">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1">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flat" dir="t"/>
    </dgm:scene3d>
    <dgm:sp3d prstMaterial="dkEdge">
      <a:bevelT w="8200" h="38100"/>
    </dgm:sp3d>
    <dgm:txPr/>
    <dgm:style>
      <a:lnRef idx="1">
        <a:scrgbClr r="0" g="0" b="0"/>
      </a:lnRef>
      <a:fillRef idx="2">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1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grpSp>
        <p:nvGrpSpPr>
          <p:cNvPr id="4" name="Group 3"/>
          <p:cNvGrpSpPr/>
          <p:nvPr/>
        </p:nvGrpSpPr>
        <p:grpSpPr>
          <a:xfrm>
            <a:off x="5434520" y="8767094"/>
            <a:ext cx="1083012" cy="200064"/>
            <a:chOff x="8775700" y="3552825"/>
            <a:chExt cx="5156200" cy="952500"/>
          </a:xfrm>
        </p:grpSpPr>
        <p:sp>
          <p:nvSpPr>
            <p:cNvPr id="5" name="Freeform 4"/>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9" name="Freeform 8"/>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158398553"/>
      </p:ext>
    </p:extLst>
  </p:cSld>
  <p:clrMap bg1="lt1" tx1="dk1" bg2="lt2" tx2="dk2" accent1="accent1" accent2="accent2" accent3="accent3" accent4="accent4" accent5="accent5" accent6="accent6" hlink="hlink" folHlink="folHlink"/>
</p:handoutMaster>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traceFormat>
        <inkml:channelProperties>
          <inkml:channelProperty channel="X" name="resolution" value="1000" units="1/cm"/>
          <inkml:channelProperty channel="Y" name="resolution" value="1000" units="1/cm"/>
        </inkml:channelProperties>
      </inkml:inkSource>
      <inkml:timestamp xml:id="ts0" timeString="2020-10-29T08:20:07.674"/>
    </inkml:context>
    <inkml:brush xml:id="br0">
      <inkml:brushProperty name="width" value="0.05" units="cm"/>
      <inkml:brushProperty name="height" value="0.05" units="cm"/>
      <inkml:brushProperty name="color" value="#E71224"/>
      <inkml:brushProperty name="ignorePressure" value="1"/>
    </inkml:brush>
  </inkml:definitions>
  <inkml:trace contextRef="#ctx0" brushRef="#br0">0 1</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1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3" name="Date Placeholder 2"/>
          <p:cNvSpPr>
            <a:spLocks noGrp="1"/>
          </p:cNvSpPr>
          <p:nvPr>
            <p:ph type="dt" idx="1"/>
          </p:nvPr>
        </p:nvSpPr>
        <p:spPr>
          <a:xfrm>
            <a:off x="330565" y="8831580"/>
            <a:ext cx="3037840" cy="464820"/>
          </a:xfrm>
          <a:prstGeom prst="rect">
            <a:avLst/>
          </a:prstGeom>
        </p:spPr>
        <p:txBody>
          <a:bodyPr vert="horz" lIns="93177" tIns="46589" rIns="93177" bIns="46589" rtlCol="0" anchor="ctr"/>
          <a:lstStyle>
            <a:lvl1pPr algn="l">
              <a:defRPr sz="1100">
                <a:latin typeface="Trebuchet MS" pitchFamily="34" charset="0"/>
                <a:ea typeface="ＭＳ Ｐゴシック" pitchFamily="-16" charset="-128"/>
                <a:cs typeface="+mn-cs"/>
              </a:defRPr>
            </a:lvl1pPr>
          </a:lstStyle>
          <a:p>
            <a:pPr>
              <a:defRPr/>
            </a:pPr>
            <a:fld id="{0EFD2D7F-A763-4126-9B71-A7F863137437}" type="datetimeFigureOut">
              <a:rPr lang="en-US" smtClean="0"/>
              <a:pPr>
                <a:defRPr/>
              </a:pPr>
              <a:t>1/22/2021</a:t>
            </a:fld>
            <a:endParaRPr lang="en-US"/>
          </a:p>
        </p:txBody>
      </p:sp>
      <p:sp>
        <p:nvSpPr>
          <p:cNvPr id="4" name="Slide Image Placeholder 3"/>
          <p:cNvSpPr>
            <a:spLocks noGrp="1" noRot="1" noChangeAspect="1"/>
          </p:cNvSpPr>
          <p:nvPr>
            <p:ph type="sldImg" idx="2"/>
          </p:nvPr>
        </p:nvSpPr>
        <p:spPr>
          <a:xfrm>
            <a:off x="406400" y="696913"/>
            <a:ext cx="6197600" cy="3486150"/>
          </a:xfrm>
          <a:prstGeom prst="rect">
            <a:avLst/>
          </a:prstGeom>
          <a:noFill/>
          <a:ln w="12700">
            <a:solidFill>
              <a:prstClr val="black"/>
            </a:solidFill>
          </a:ln>
        </p:spPr>
        <p:txBody>
          <a:bodyPr vert="horz" lIns="93177" tIns="46589" rIns="93177" bIns="46589" rtlCol="0" anchor="ctr"/>
          <a:lstStyle/>
          <a:p>
            <a:pPr lvl="0"/>
            <a:endParaRPr lang="en-US" noProof="0"/>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7" name="Slide Number Placeholder 6"/>
          <p:cNvSpPr>
            <a:spLocks noGrp="1"/>
          </p:cNvSpPr>
          <p:nvPr>
            <p:ph type="sldNum" sz="quarter" idx="5"/>
          </p:nvPr>
        </p:nvSpPr>
        <p:spPr>
          <a:xfrm>
            <a:off x="3663170" y="8829967"/>
            <a:ext cx="3037840" cy="464820"/>
          </a:xfrm>
          <a:prstGeom prst="rect">
            <a:avLst/>
          </a:prstGeom>
        </p:spPr>
        <p:txBody>
          <a:bodyPr vert="horz" lIns="93177" tIns="46589" rIns="93177" bIns="46589" rtlCol="0" anchor="ctr"/>
          <a:lstStyle>
            <a:lvl1pPr algn="r">
              <a:defRPr sz="1100">
                <a:latin typeface="Trebuchet MS" pitchFamily="34" charset="0"/>
                <a:ea typeface="ＭＳ Ｐゴシック" pitchFamily="-16" charset="-128"/>
                <a:cs typeface="+mn-cs"/>
              </a:defRPr>
            </a:lvl1pPr>
          </a:lstStyle>
          <a:p>
            <a:pPr>
              <a:defRPr/>
            </a:pPr>
            <a:fld id="{E02D639A-AF38-4D9A-897E-57859A70BDEB}" type="slidenum">
              <a:rPr lang="en-US" smtClean="0"/>
              <a:pPr>
                <a:defRPr/>
              </a:pPr>
              <a:t>‹#›</a:t>
            </a:fld>
            <a:endParaRPr lang="en-US"/>
          </a:p>
        </p:txBody>
      </p:sp>
      <p:grpSp>
        <p:nvGrpSpPr>
          <p:cNvPr id="8" name="Group 7"/>
          <p:cNvGrpSpPr/>
          <p:nvPr/>
        </p:nvGrpSpPr>
        <p:grpSpPr>
          <a:xfrm>
            <a:off x="5528649" y="308894"/>
            <a:ext cx="1083012" cy="200064"/>
            <a:chOff x="8775700" y="3552825"/>
            <a:chExt cx="5156200" cy="952500"/>
          </a:xfrm>
        </p:grpSpPr>
        <p:sp>
          <p:nvSpPr>
            <p:cNvPr id="9" name="Freeform 8"/>
            <p:cNvSpPr>
              <a:spLocks noEditPoints="1"/>
            </p:cNvSpPr>
            <p:nvPr/>
          </p:nvSpPr>
          <p:spPr bwMode="auto">
            <a:xfrm>
              <a:off x="13817600" y="4265613"/>
              <a:ext cx="114300" cy="111125"/>
            </a:xfrm>
            <a:custGeom>
              <a:avLst/>
              <a:gdLst>
                <a:gd name="T0" fmla="*/ 59 w 144"/>
                <a:gd name="T1" fmla="*/ 63 h 139"/>
                <a:gd name="T2" fmla="*/ 79 w 144"/>
                <a:gd name="T3" fmla="*/ 63 h 139"/>
                <a:gd name="T4" fmla="*/ 85 w 144"/>
                <a:gd name="T5" fmla="*/ 61 h 139"/>
                <a:gd name="T6" fmla="*/ 87 w 144"/>
                <a:gd name="T7" fmla="*/ 53 h 139"/>
                <a:gd name="T8" fmla="*/ 83 w 144"/>
                <a:gd name="T9" fmla="*/ 47 h 139"/>
                <a:gd name="T10" fmla="*/ 75 w 144"/>
                <a:gd name="T11" fmla="*/ 45 h 139"/>
                <a:gd name="T12" fmla="*/ 59 w 144"/>
                <a:gd name="T13" fmla="*/ 45 h 139"/>
                <a:gd name="T14" fmla="*/ 73 w 144"/>
                <a:gd name="T15" fmla="*/ 33 h 139"/>
                <a:gd name="T16" fmla="*/ 101 w 144"/>
                <a:gd name="T17" fmla="*/ 41 h 139"/>
                <a:gd name="T18" fmla="*/ 103 w 144"/>
                <a:gd name="T19" fmla="*/ 61 h 139"/>
                <a:gd name="T20" fmla="*/ 99 w 144"/>
                <a:gd name="T21" fmla="*/ 68 h 139"/>
                <a:gd name="T22" fmla="*/ 91 w 144"/>
                <a:gd name="T23" fmla="*/ 74 h 139"/>
                <a:gd name="T24" fmla="*/ 105 w 144"/>
                <a:gd name="T25" fmla="*/ 106 h 139"/>
                <a:gd name="T26" fmla="*/ 67 w 144"/>
                <a:gd name="T27" fmla="*/ 76 h 139"/>
                <a:gd name="T28" fmla="*/ 59 w 144"/>
                <a:gd name="T29" fmla="*/ 106 h 139"/>
                <a:gd name="T30" fmla="*/ 44 w 144"/>
                <a:gd name="T31" fmla="*/ 33 h 139"/>
                <a:gd name="T32" fmla="*/ 51 w 144"/>
                <a:gd name="T33" fmla="*/ 21 h 139"/>
                <a:gd name="T34" fmla="*/ 24 w 144"/>
                <a:gd name="T35" fmla="*/ 49 h 139"/>
                <a:gd name="T36" fmla="*/ 24 w 144"/>
                <a:gd name="T37" fmla="*/ 92 h 139"/>
                <a:gd name="T38" fmla="*/ 51 w 144"/>
                <a:gd name="T39" fmla="*/ 120 h 139"/>
                <a:gd name="T40" fmla="*/ 71 w 144"/>
                <a:gd name="T41" fmla="*/ 124 h 139"/>
                <a:gd name="T42" fmla="*/ 109 w 144"/>
                <a:gd name="T43" fmla="*/ 108 h 139"/>
                <a:gd name="T44" fmla="*/ 122 w 144"/>
                <a:gd name="T45" fmla="*/ 70 h 139"/>
                <a:gd name="T46" fmla="*/ 109 w 144"/>
                <a:gd name="T47" fmla="*/ 31 h 139"/>
                <a:gd name="T48" fmla="*/ 71 w 144"/>
                <a:gd name="T49" fmla="*/ 17 h 139"/>
                <a:gd name="T50" fmla="*/ 95 w 144"/>
                <a:gd name="T51" fmla="*/ 3 h 139"/>
                <a:gd name="T52" fmla="*/ 130 w 144"/>
                <a:gd name="T53" fmla="*/ 27 h 139"/>
                <a:gd name="T54" fmla="*/ 144 w 144"/>
                <a:gd name="T55" fmla="*/ 70 h 139"/>
                <a:gd name="T56" fmla="*/ 130 w 144"/>
                <a:gd name="T57" fmla="*/ 114 h 139"/>
                <a:gd name="T58" fmla="*/ 95 w 144"/>
                <a:gd name="T59" fmla="*/ 135 h 139"/>
                <a:gd name="T60" fmla="*/ 50 w 144"/>
                <a:gd name="T61" fmla="*/ 135 h 139"/>
                <a:gd name="T62" fmla="*/ 14 w 144"/>
                <a:gd name="T63" fmla="*/ 114 h 139"/>
                <a:gd name="T64" fmla="*/ 0 w 144"/>
                <a:gd name="T65" fmla="*/ 70 h 139"/>
                <a:gd name="T66" fmla="*/ 14 w 144"/>
                <a:gd name="T67" fmla="*/ 27 h 139"/>
                <a:gd name="T68" fmla="*/ 50 w 144"/>
                <a:gd name="T69" fmla="*/ 3 h 1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144" h="139">
                  <a:moveTo>
                    <a:pt x="59" y="45"/>
                  </a:moveTo>
                  <a:lnTo>
                    <a:pt x="59" y="63"/>
                  </a:lnTo>
                  <a:lnTo>
                    <a:pt x="75" y="63"/>
                  </a:lnTo>
                  <a:lnTo>
                    <a:pt x="79" y="63"/>
                  </a:lnTo>
                  <a:lnTo>
                    <a:pt x="83" y="63"/>
                  </a:lnTo>
                  <a:lnTo>
                    <a:pt x="85" y="61"/>
                  </a:lnTo>
                  <a:lnTo>
                    <a:pt x="87" y="57"/>
                  </a:lnTo>
                  <a:lnTo>
                    <a:pt x="87" y="53"/>
                  </a:lnTo>
                  <a:lnTo>
                    <a:pt x="85" y="49"/>
                  </a:lnTo>
                  <a:lnTo>
                    <a:pt x="83" y="47"/>
                  </a:lnTo>
                  <a:lnTo>
                    <a:pt x="79" y="45"/>
                  </a:lnTo>
                  <a:lnTo>
                    <a:pt x="75" y="45"/>
                  </a:lnTo>
                  <a:lnTo>
                    <a:pt x="71" y="45"/>
                  </a:lnTo>
                  <a:lnTo>
                    <a:pt x="59" y="45"/>
                  </a:lnTo>
                  <a:close/>
                  <a:moveTo>
                    <a:pt x="44" y="33"/>
                  </a:moveTo>
                  <a:lnTo>
                    <a:pt x="73" y="33"/>
                  </a:lnTo>
                  <a:lnTo>
                    <a:pt x="89" y="35"/>
                  </a:lnTo>
                  <a:lnTo>
                    <a:pt x="101" y="41"/>
                  </a:lnTo>
                  <a:lnTo>
                    <a:pt x="105" y="55"/>
                  </a:lnTo>
                  <a:lnTo>
                    <a:pt x="103" y="61"/>
                  </a:lnTo>
                  <a:lnTo>
                    <a:pt x="101" y="67"/>
                  </a:lnTo>
                  <a:lnTo>
                    <a:pt x="99" y="68"/>
                  </a:lnTo>
                  <a:lnTo>
                    <a:pt x="95" y="72"/>
                  </a:lnTo>
                  <a:lnTo>
                    <a:pt x="91" y="74"/>
                  </a:lnTo>
                  <a:lnTo>
                    <a:pt x="85" y="74"/>
                  </a:lnTo>
                  <a:lnTo>
                    <a:pt x="105" y="106"/>
                  </a:lnTo>
                  <a:lnTo>
                    <a:pt x="85" y="106"/>
                  </a:lnTo>
                  <a:lnTo>
                    <a:pt x="67" y="76"/>
                  </a:lnTo>
                  <a:lnTo>
                    <a:pt x="59" y="76"/>
                  </a:lnTo>
                  <a:lnTo>
                    <a:pt x="59" y="106"/>
                  </a:lnTo>
                  <a:lnTo>
                    <a:pt x="44" y="106"/>
                  </a:lnTo>
                  <a:lnTo>
                    <a:pt x="44" y="33"/>
                  </a:lnTo>
                  <a:close/>
                  <a:moveTo>
                    <a:pt x="71" y="17"/>
                  </a:moveTo>
                  <a:lnTo>
                    <a:pt x="51" y="21"/>
                  </a:lnTo>
                  <a:lnTo>
                    <a:pt x="36" y="31"/>
                  </a:lnTo>
                  <a:lnTo>
                    <a:pt x="24" y="49"/>
                  </a:lnTo>
                  <a:lnTo>
                    <a:pt x="20" y="70"/>
                  </a:lnTo>
                  <a:lnTo>
                    <a:pt x="24" y="92"/>
                  </a:lnTo>
                  <a:lnTo>
                    <a:pt x="36" y="108"/>
                  </a:lnTo>
                  <a:lnTo>
                    <a:pt x="51" y="120"/>
                  </a:lnTo>
                  <a:lnTo>
                    <a:pt x="71" y="124"/>
                  </a:lnTo>
                  <a:lnTo>
                    <a:pt x="71" y="124"/>
                  </a:lnTo>
                  <a:lnTo>
                    <a:pt x="91" y="120"/>
                  </a:lnTo>
                  <a:lnTo>
                    <a:pt x="109" y="108"/>
                  </a:lnTo>
                  <a:lnTo>
                    <a:pt x="118" y="92"/>
                  </a:lnTo>
                  <a:lnTo>
                    <a:pt x="122" y="70"/>
                  </a:lnTo>
                  <a:lnTo>
                    <a:pt x="118" y="49"/>
                  </a:lnTo>
                  <a:lnTo>
                    <a:pt x="109" y="31"/>
                  </a:lnTo>
                  <a:lnTo>
                    <a:pt x="91" y="21"/>
                  </a:lnTo>
                  <a:lnTo>
                    <a:pt x="71" y="17"/>
                  </a:lnTo>
                  <a:close/>
                  <a:moveTo>
                    <a:pt x="71" y="0"/>
                  </a:moveTo>
                  <a:lnTo>
                    <a:pt x="95" y="3"/>
                  </a:lnTo>
                  <a:lnTo>
                    <a:pt x="114" y="11"/>
                  </a:lnTo>
                  <a:lnTo>
                    <a:pt x="130" y="27"/>
                  </a:lnTo>
                  <a:lnTo>
                    <a:pt x="140" y="45"/>
                  </a:lnTo>
                  <a:lnTo>
                    <a:pt x="144" y="70"/>
                  </a:lnTo>
                  <a:lnTo>
                    <a:pt x="140" y="94"/>
                  </a:lnTo>
                  <a:lnTo>
                    <a:pt x="130" y="114"/>
                  </a:lnTo>
                  <a:lnTo>
                    <a:pt x="114" y="128"/>
                  </a:lnTo>
                  <a:lnTo>
                    <a:pt x="95" y="135"/>
                  </a:lnTo>
                  <a:lnTo>
                    <a:pt x="71" y="139"/>
                  </a:lnTo>
                  <a:lnTo>
                    <a:pt x="50" y="135"/>
                  </a:lnTo>
                  <a:lnTo>
                    <a:pt x="30" y="128"/>
                  </a:lnTo>
                  <a:lnTo>
                    <a:pt x="14" y="114"/>
                  </a:lnTo>
                  <a:lnTo>
                    <a:pt x="4" y="94"/>
                  </a:lnTo>
                  <a:lnTo>
                    <a:pt x="0" y="70"/>
                  </a:lnTo>
                  <a:lnTo>
                    <a:pt x="4" y="45"/>
                  </a:lnTo>
                  <a:lnTo>
                    <a:pt x="14" y="27"/>
                  </a:lnTo>
                  <a:lnTo>
                    <a:pt x="30" y="11"/>
                  </a:lnTo>
                  <a:lnTo>
                    <a:pt x="50" y="3"/>
                  </a:lnTo>
                  <a:lnTo>
                    <a:pt x="71"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1" name="Freeform 10"/>
            <p:cNvSpPr>
              <a:spLocks noEditPoints="1"/>
            </p:cNvSpPr>
            <p:nvPr/>
          </p:nvSpPr>
          <p:spPr bwMode="auto">
            <a:xfrm>
              <a:off x="10447338" y="3732213"/>
              <a:ext cx="3333750" cy="625475"/>
            </a:xfrm>
            <a:custGeom>
              <a:avLst/>
              <a:gdLst>
                <a:gd name="T0" fmla="*/ 2325 w 4200"/>
                <a:gd name="T1" fmla="*/ 618 h 788"/>
                <a:gd name="T2" fmla="*/ 2465 w 4200"/>
                <a:gd name="T3" fmla="*/ 616 h 788"/>
                <a:gd name="T4" fmla="*/ 2540 w 4200"/>
                <a:gd name="T5" fmla="*/ 597 h 788"/>
                <a:gd name="T6" fmla="*/ 2599 w 4200"/>
                <a:gd name="T7" fmla="*/ 555 h 788"/>
                <a:gd name="T8" fmla="*/ 2635 w 4200"/>
                <a:gd name="T9" fmla="*/ 488 h 788"/>
                <a:gd name="T10" fmla="*/ 2648 w 4200"/>
                <a:gd name="T11" fmla="*/ 396 h 788"/>
                <a:gd name="T12" fmla="*/ 2635 w 4200"/>
                <a:gd name="T13" fmla="*/ 301 h 788"/>
                <a:gd name="T14" fmla="*/ 2599 w 4200"/>
                <a:gd name="T15" fmla="*/ 236 h 788"/>
                <a:gd name="T16" fmla="*/ 2540 w 4200"/>
                <a:gd name="T17" fmla="*/ 193 h 788"/>
                <a:gd name="T18" fmla="*/ 2465 w 4200"/>
                <a:gd name="T19" fmla="*/ 173 h 788"/>
                <a:gd name="T20" fmla="*/ 2325 w 4200"/>
                <a:gd name="T21" fmla="*/ 171 h 788"/>
                <a:gd name="T22" fmla="*/ 3597 w 4200"/>
                <a:gd name="T23" fmla="*/ 512 h 788"/>
                <a:gd name="T24" fmla="*/ 3735 w 4200"/>
                <a:gd name="T25" fmla="*/ 143 h 788"/>
                <a:gd name="T26" fmla="*/ 4200 w 4200"/>
                <a:gd name="T27" fmla="*/ 786 h 788"/>
                <a:gd name="T28" fmla="*/ 3916 w 4200"/>
                <a:gd name="T29" fmla="*/ 648 h 788"/>
                <a:gd name="T30" fmla="*/ 3501 w 4200"/>
                <a:gd name="T31" fmla="*/ 786 h 788"/>
                <a:gd name="T32" fmla="*/ 3592 w 4200"/>
                <a:gd name="T33" fmla="*/ 0 h 788"/>
                <a:gd name="T34" fmla="*/ 2969 w 4200"/>
                <a:gd name="T35" fmla="*/ 0 h 788"/>
                <a:gd name="T36" fmla="*/ 3190 w 4200"/>
                <a:gd name="T37" fmla="*/ 788 h 788"/>
                <a:gd name="T38" fmla="*/ 2969 w 4200"/>
                <a:gd name="T39" fmla="*/ 0 h 788"/>
                <a:gd name="T40" fmla="*/ 2416 w 4200"/>
                <a:gd name="T41" fmla="*/ 0 h 788"/>
                <a:gd name="T42" fmla="*/ 2554 w 4200"/>
                <a:gd name="T43" fmla="*/ 7 h 788"/>
                <a:gd name="T44" fmla="*/ 2666 w 4200"/>
                <a:gd name="T45" fmla="*/ 33 h 788"/>
                <a:gd name="T46" fmla="*/ 2757 w 4200"/>
                <a:gd name="T47" fmla="*/ 90 h 788"/>
                <a:gd name="T48" fmla="*/ 2818 w 4200"/>
                <a:gd name="T49" fmla="*/ 173 h 788"/>
                <a:gd name="T50" fmla="*/ 2853 w 4200"/>
                <a:gd name="T51" fmla="*/ 277 h 788"/>
                <a:gd name="T52" fmla="*/ 2865 w 4200"/>
                <a:gd name="T53" fmla="*/ 402 h 788"/>
                <a:gd name="T54" fmla="*/ 2855 w 4200"/>
                <a:gd name="T55" fmla="*/ 518 h 788"/>
                <a:gd name="T56" fmla="*/ 2828 w 4200"/>
                <a:gd name="T57" fmla="*/ 614 h 788"/>
                <a:gd name="T58" fmla="*/ 2786 w 4200"/>
                <a:gd name="T59" fmla="*/ 683 h 788"/>
                <a:gd name="T60" fmla="*/ 2735 w 4200"/>
                <a:gd name="T61" fmla="*/ 731 h 788"/>
                <a:gd name="T62" fmla="*/ 2672 w 4200"/>
                <a:gd name="T63" fmla="*/ 762 h 788"/>
                <a:gd name="T64" fmla="*/ 2585 w 4200"/>
                <a:gd name="T65" fmla="*/ 780 h 788"/>
                <a:gd name="T66" fmla="*/ 2465 w 4200"/>
                <a:gd name="T67" fmla="*/ 788 h 788"/>
                <a:gd name="T68" fmla="*/ 2105 w 4200"/>
                <a:gd name="T69" fmla="*/ 0 h 788"/>
                <a:gd name="T70" fmla="*/ 1063 w 4200"/>
                <a:gd name="T71" fmla="*/ 0 h 788"/>
                <a:gd name="T72" fmla="*/ 1428 w 4200"/>
                <a:gd name="T73" fmla="*/ 0 h 788"/>
                <a:gd name="T74" fmla="*/ 1398 w 4200"/>
                <a:gd name="T75" fmla="*/ 788 h 788"/>
                <a:gd name="T76" fmla="*/ 825 w 4200"/>
                <a:gd name="T77" fmla="*/ 0 h 788"/>
                <a:gd name="T78" fmla="*/ 1969 w 4200"/>
                <a:gd name="T79" fmla="*/ 0 h 788"/>
                <a:gd name="T80" fmla="*/ 1747 w 4200"/>
                <a:gd name="T81" fmla="*/ 788 h 788"/>
                <a:gd name="T82" fmla="*/ 0 w 4200"/>
                <a:gd name="T83" fmla="*/ 0 h 788"/>
                <a:gd name="T84" fmla="*/ 441 w 4200"/>
                <a:gd name="T85" fmla="*/ 0 h 788"/>
                <a:gd name="T86" fmla="*/ 522 w 4200"/>
                <a:gd name="T87" fmla="*/ 7 h 788"/>
                <a:gd name="T88" fmla="*/ 599 w 4200"/>
                <a:gd name="T89" fmla="*/ 25 h 788"/>
                <a:gd name="T90" fmla="*/ 667 w 4200"/>
                <a:gd name="T91" fmla="*/ 59 h 788"/>
                <a:gd name="T92" fmla="*/ 725 w 4200"/>
                <a:gd name="T93" fmla="*/ 112 h 788"/>
                <a:gd name="T94" fmla="*/ 766 w 4200"/>
                <a:gd name="T95" fmla="*/ 187 h 788"/>
                <a:gd name="T96" fmla="*/ 788 w 4200"/>
                <a:gd name="T97" fmla="*/ 289 h 788"/>
                <a:gd name="T98" fmla="*/ 790 w 4200"/>
                <a:gd name="T99" fmla="*/ 788 h 788"/>
                <a:gd name="T100" fmla="*/ 573 w 4200"/>
                <a:gd name="T101" fmla="*/ 427 h 788"/>
                <a:gd name="T102" fmla="*/ 567 w 4200"/>
                <a:gd name="T103" fmla="*/ 317 h 788"/>
                <a:gd name="T104" fmla="*/ 543 w 4200"/>
                <a:gd name="T105" fmla="*/ 244 h 788"/>
                <a:gd name="T106" fmla="*/ 500 w 4200"/>
                <a:gd name="T107" fmla="*/ 201 h 788"/>
                <a:gd name="T108" fmla="*/ 439 w 4200"/>
                <a:gd name="T109" fmla="*/ 179 h 788"/>
                <a:gd name="T110" fmla="*/ 224 w 4200"/>
                <a:gd name="T111" fmla="*/ 175 h 788"/>
                <a:gd name="T112" fmla="*/ 0 w 4200"/>
                <a:gd name="T113" fmla="*/ 788 h 7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4200" h="788">
                  <a:moveTo>
                    <a:pt x="2325" y="171"/>
                  </a:moveTo>
                  <a:lnTo>
                    <a:pt x="2325" y="618"/>
                  </a:lnTo>
                  <a:lnTo>
                    <a:pt x="2420" y="618"/>
                  </a:lnTo>
                  <a:lnTo>
                    <a:pt x="2465" y="616"/>
                  </a:lnTo>
                  <a:lnTo>
                    <a:pt x="2505" y="608"/>
                  </a:lnTo>
                  <a:lnTo>
                    <a:pt x="2540" y="597"/>
                  </a:lnTo>
                  <a:lnTo>
                    <a:pt x="2572" y="579"/>
                  </a:lnTo>
                  <a:lnTo>
                    <a:pt x="2599" y="555"/>
                  </a:lnTo>
                  <a:lnTo>
                    <a:pt x="2619" y="526"/>
                  </a:lnTo>
                  <a:lnTo>
                    <a:pt x="2635" y="488"/>
                  </a:lnTo>
                  <a:lnTo>
                    <a:pt x="2644" y="445"/>
                  </a:lnTo>
                  <a:lnTo>
                    <a:pt x="2648" y="396"/>
                  </a:lnTo>
                  <a:lnTo>
                    <a:pt x="2644" y="344"/>
                  </a:lnTo>
                  <a:lnTo>
                    <a:pt x="2635" y="301"/>
                  </a:lnTo>
                  <a:lnTo>
                    <a:pt x="2619" y="266"/>
                  </a:lnTo>
                  <a:lnTo>
                    <a:pt x="2599" y="236"/>
                  </a:lnTo>
                  <a:lnTo>
                    <a:pt x="2572" y="212"/>
                  </a:lnTo>
                  <a:lnTo>
                    <a:pt x="2540" y="193"/>
                  </a:lnTo>
                  <a:lnTo>
                    <a:pt x="2505" y="181"/>
                  </a:lnTo>
                  <a:lnTo>
                    <a:pt x="2465" y="173"/>
                  </a:lnTo>
                  <a:lnTo>
                    <a:pt x="2420" y="171"/>
                  </a:lnTo>
                  <a:lnTo>
                    <a:pt x="2325" y="171"/>
                  </a:lnTo>
                  <a:close/>
                  <a:moveTo>
                    <a:pt x="3735" y="143"/>
                  </a:moveTo>
                  <a:lnTo>
                    <a:pt x="3597" y="512"/>
                  </a:lnTo>
                  <a:lnTo>
                    <a:pt x="3869" y="512"/>
                  </a:lnTo>
                  <a:lnTo>
                    <a:pt x="3735" y="143"/>
                  </a:lnTo>
                  <a:close/>
                  <a:moveTo>
                    <a:pt x="3887" y="0"/>
                  </a:moveTo>
                  <a:lnTo>
                    <a:pt x="4200" y="786"/>
                  </a:lnTo>
                  <a:lnTo>
                    <a:pt x="3962" y="786"/>
                  </a:lnTo>
                  <a:lnTo>
                    <a:pt x="3916" y="648"/>
                  </a:lnTo>
                  <a:lnTo>
                    <a:pt x="3548" y="648"/>
                  </a:lnTo>
                  <a:lnTo>
                    <a:pt x="3501" y="786"/>
                  </a:lnTo>
                  <a:lnTo>
                    <a:pt x="3280" y="786"/>
                  </a:lnTo>
                  <a:lnTo>
                    <a:pt x="3592" y="0"/>
                  </a:lnTo>
                  <a:lnTo>
                    <a:pt x="3887" y="0"/>
                  </a:lnTo>
                  <a:close/>
                  <a:moveTo>
                    <a:pt x="2969" y="0"/>
                  </a:moveTo>
                  <a:lnTo>
                    <a:pt x="3190" y="0"/>
                  </a:lnTo>
                  <a:lnTo>
                    <a:pt x="3190" y="788"/>
                  </a:lnTo>
                  <a:lnTo>
                    <a:pt x="2969" y="788"/>
                  </a:lnTo>
                  <a:lnTo>
                    <a:pt x="2969" y="0"/>
                  </a:lnTo>
                  <a:close/>
                  <a:moveTo>
                    <a:pt x="2105" y="0"/>
                  </a:moveTo>
                  <a:lnTo>
                    <a:pt x="2416" y="0"/>
                  </a:lnTo>
                  <a:lnTo>
                    <a:pt x="2489" y="2"/>
                  </a:lnTo>
                  <a:lnTo>
                    <a:pt x="2554" y="7"/>
                  </a:lnTo>
                  <a:lnTo>
                    <a:pt x="2613" y="17"/>
                  </a:lnTo>
                  <a:lnTo>
                    <a:pt x="2666" y="33"/>
                  </a:lnTo>
                  <a:lnTo>
                    <a:pt x="2713" y="57"/>
                  </a:lnTo>
                  <a:lnTo>
                    <a:pt x="2757" y="90"/>
                  </a:lnTo>
                  <a:lnTo>
                    <a:pt x="2794" y="132"/>
                  </a:lnTo>
                  <a:lnTo>
                    <a:pt x="2818" y="173"/>
                  </a:lnTo>
                  <a:lnTo>
                    <a:pt x="2839" y="222"/>
                  </a:lnTo>
                  <a:lnTo>
                    <a:pt x="2853" y="277"/>
                  </a:lnTo>
                  <a:lnTo>
                    <a:pt x="2863" y="337"/>
                  </a:lnTo>
                  <a:lnTo>
                    <a:pt x="2865" y="402"/>
                  </a:lnTo>
                  <a:lnTo>
                    <a:pt x="2863" y="461"/>
                  </a:lnTo>
                  <a:lnTo>
                    <a:pt x="2855" y="518"/>
                  </a:lnTo>
                  <a:lnTo>
                    <a:pt x="2843" y="569"/>
                  </a:lnTo>
                  <a:lnTo>
                    <a:pt x="2828" y="614"/>
                  </a:lnTo>
                  <a:lnTo>
                    <a:pt x="2810" y="654"/>
                  </a:lnTo>
                  <a:lnTo>
                    <a:pt x="2786" y="683"/>
                  </a:lnTo>
                  <a:lnTo>
                    <a:pt x="2761" y="709"/>
                  </a:lnTo>
                  <a:lnTo>
                    <a:pt x="2735" y="731"/>
                  </a:lnTo>
                  <a:lnTo>
                    <a:pt x="2705" y="748"/>
                  </a:lnTo>
                  <a:lnTo>
                    <a:pt x="2672" y="762"/>
                  </a:lnTo>
                  <a:lnTo>
                    <a:pt x="2633" y="772"/>
                  </a:lnTo>
                  <a:lnTo>
                    <a:pt x="2585" y="780"/>
                  </a:lnTo>
                  <a:lnTo>
                    <a:pt x="2530" y="786"/>
                  </a:lnTo>
                  <a:lnTo>
                    <a:pt x="2465" y="788"/>
                  </a:lnTo>
                  <a:lnTo>
                    <a:pt x="2105" y="788"/>
                  </a:lnTo>
                  <a:lnTo>
                    <a:pt x="2105" y="0"/>
                  </a:lnTo>
                  <a:close/>
                  <a:moveTo>
                    <a:pt x="825" y="0"/>
                  </a:moveTo>
                  <a:lnTo>
                    <a:pt x="1063" y="0"/>
                  </a:lnTo>
                  <a:lnTo>
                    <a:pt x="1240" y="624"/>
                  </a:lnTo>
                  <a:lnTo>
                    <a:pt x="1428" y="0"/>
                  </a:lnTo>
                  <a:lnTo>
                    <a:pt x="1654" y="0"/>
                  </a:lnTo>
                  <a:lnTo>
                    <a:pt x="1398" y="788"/>
                  </a:lnTo>
                  <a:lnTo>
                    <a:pt x="1077" y="788"/>
                  </a:lnTo>
                  <a:lnTo>
                    <a:pt x="825" y="0"/>
                  </a:lnTo>
                  <a:close/>
                  <a:moveTo>
                    <a:pt x="1747" y="0"/>
                  </a:moveTo>
                  <a:lnTo>
                    <a:pt x="1969" y="0"/>
                  </a:lnTo>
                  <a:lnTo>
                    <a:pt x="1969" y="788"/>
                  </a:lnTo>
                  <a:lnTo>
                    <a:pt x="1747" y="788"/>
                  </a:lnTo>
                  <a:lnTo>
                    <a:pt x="1747" y="0"/>
                  </a:lnTo>
                  <a:close/>
                  <a:moveTo>
                    <a:pt x="0" y="0"/>
                  </a:moveTo>
                  <a:lnTo>
                    <a:pt x="400" y="0"/>
                  </a:lnTo>
                  <a:lnTo>
                    <a:pt x="441" y="0"/>
                  </a:lnTo>
                  <a:lnTo>
                    <a:pt x="482" y="2"/>
                  </a:lnTo>
                  <a:lnTo>
                    <a:pt x="522" y="7"/>
                  </a:lnTo>
                  <a:lnTo>
                    <a:pt x="561" y="15"/>
                  </a:lnTo>
                  <a:lnTo>
                    <a:pt x="599" y="25"/>
                  </a:lnTo>
                  <a:lnTo>
                    <a:pt x="634" y="41"/>
                  </a:lnTo>
                  <a:lnTo>
                    <a:pt x="667" y="59"/>
                  </a:lnTo>
                  <a:lnTo>
                    <a:pt x="697" y="82"/>
                  </a:lnTo>
                  <a:lnTo>
                    <a:pt x="725" y="112"/>
                  </a:lnTo>
                  <a:lnTo>
                    <a:pt x="746" y="145"/>
                  </a:lnTo>
                  <a:lnTo>
                    <a:pt x="766" y="187"/>
                  </a:lnTo>
                  <a:lnTo>
                    <a:pt x="780" y="234"/>
                  </a:lnTo>
                  <a:lnTo>
                    <a:pt x="788" y="289"/>
                  </a:lnTo>
                  <a:lnTo>
                    <a:pt x="790" y="352"/>
                  </a:lnTo>
                  <a:lnTo>
                    <a:pt x="790" y="788"/>
                  </a:lnTo>
                  <a:lnTo>
                    <a:pt x="573" y="788"/>
                  </a:lnTo>
                  <a:lnTo>
                    <a:pt x="573" y="427"/>
                  </a:lnTo>
                  <a:lnTo>
                    <a:pt x="571" y="368"/>
                  </a:lnTo>
                  <a:lnTo>
                    <a:pt x="567" y="317"/>
                  </a:lnTo>
                  <a:lnTo>
                    <a:pt x="557" y="277"/>
                  </a:lnTo>
                  <a:lnTo>
                    <a:pt x="543" y="244"/>
                  </a:lnTo>
                  <a:lnTo>
                    <a:pt x="524" y="220"/>
                  </a:lnTo>
                  <a:lnTo>
                    <a:pt x="500" y="201"/>
                  </a:lnTo>
                  <a:lnTo>
                    <a:pt x="473" y="187"/>
                  </a:lnTo>
                  <a:lnTo>
                    <a:pt x="439" y="179"/>
                  </a:lnTo>
                  <a:lnTo>
                    <a:pt x="400" y="175"/>
                  </a:lnTo>
                  <a:lnTo>
                    <a:pt x="224" y="175"/>
                  </a:lnTo>
                  <a:lnTo>
                    <a:pt x="224" y="788"/>
                  </a:lnTo>
                  <a:lnTo>
                    <a:pt x="0" y="788"/>
                  </a:lnTo>
                  <a:lnTo>
                    <a:pt x="0" y="0"/>
                  </a:lnTo>
                  <a:close/>
                </a:path>
              </a:pathLst>
            </a:custGeom>
            <a:solidFill>
              <a:srgbClr val="0000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sp>
          <p:nvSpPr>
            <p:cNvPr id="12" name="Freeform 11"/>
            <p:cNvSpPr>
              <a:spLocks noEditPoints="1"/>
            </p:cNvSpPr>
            <p:nvPr/>
          </p:nvSpPr>
          <p:spPr bwMode="auto">
            <a:xfrm>
              <a:off x="8775700" y="3552825"/>
              <a:ext cx="1436688" cy="952500"/>
            </a:xfrm>
            <a:custGeom>
              <a:avLst/>
              <a:gdLst>
                <a:gd name="T0" fmla="*/ 638 w 1810"/>
                <a:gd name="T1" fmla="*/ 451 h 1200"/>
                <a:gd name="T2" fmla="*/ 516 w 1810"/>
                <a:gd name="T3" fmla="*/ 502 h 1200"/>
                <a:gd name="T4" fmla="*/ 469 w 1810"/>
                <a:gd name="T5" fmla="*/ 546 h 1200"/>
                <a:gd name="T6" fmla="*/ 496 w 1810"/>
                <a:gd name="T7" fmla="*/ 613 h 1200"/>
                <a:gd name="T8" fmla="*/ 595 w 1810"/>
                <a:gd name="T9" fmla="*/ 735 h 1200"/>
                <a:gd name="T10" fmla="*/ 614 w 1810"/>
                <a:gd name="T11" fmla="*/ 851 h 1200"/>
                <a:gd name="T12" fmla="*/ 439 w 1810"/>
                <a:gd name="T13" fmla="*/ 733 h 1200"/>
                <a:gd name="T14" fmla="*/ 349 w 1810"/>
                <a:gd name="T15" fmla="*/ 595 h 1200"/>
                <a:gd name="T16" fmla="*/ 323 w 1810"/>
                <a:gd name="T17" fmla="*/ 530 h 1200"/>
                <a:gd name="T18" fmla="*/ 372 w 1810"/>
                <a:gd name="T19" fmla="*/ 485 h 1200"/>
                <a:gd name="T20" fmla="*/ 516 w 1810"/>
                <a:gd name="T21" fmla="*/ 400 h 1200"/>
                <a:gd name="T22" fmla="*/ 707 w 1810"/>
                <a:gd name="T23" fmla="*/ 248 h 1200"/>
                <a:gd name="T24" fmla="*/ 933 w 1810"/>
                <a:gd name="T25" fmla="*/ 296 h 1200"/>
                <a:gd name="T26" fmla="*/ 1097 w 1810"/>
                <a:gd name="T27" fmla="*/ 400 h 1200"/>
                <a:gd name="T28" fmla="*/ 1185 w 1810"/>
                <a:gd name="T29" fmla="*/ 489 h 1200"/>
                <a:gd name="T30" fmla="*/ 1185 w 1810"/>
                <a:gd name="T31" fmla="*/ 518 h 1200"/>
                <a:gd name="T32" fmla="*/ 1097 w 1810"/>
                <a:gd name="T33" fmla="*/ 617 h 1200"/>
                <a:gd name="T34" fmla="*/ 947 w 1810"/>
                <a:gd name="T35" fmla="*/ 737 h 1200"/>
                <a:gd name="T36" fmla="*/ 762 w 1810"/>
                <a:gd name="T37" fmla="*/ 794 h 1200"/>
                <a:gd name="T38" fmla="*/ 715 w 1810"/>
                <a:gd name="T39" fmla="*/ 459 h 1200"/>
                <a:gd name="T40" fmla="*/ 817 w 1810"/>
                <a:gd name="T41" fmla="*/ 528 h 1200"/>
                <a:gd name="T42" fmla="*/ 1038 w 1810"/>
                <a:gd name="T43" fmla="*/ 502 h 1200"/>
                <a:gd name="T44" fmla="*/ 985 w 1810"/>
                <a:gd name="T45" fmla="*/ 451 h 1200"/>
                <a:gd name="T46" fmla="*/ 839 w 1810"/>
                <a:gd name="T47" fmla="*/ 370 h 1200"/>
                <a:gd name="T48" fmla="*/ 675 w 1810"/>
                <a:gd name="T49" fmla="*/ 250 h 1200"/>
                <a:gd name="T50" fmla="*/ 603 w 1810"/>
                <a:gd name="T51" fmla="*/ 260 h 1200"/>
                <a:gd name="T52" fmla="*/ 370 w 1810"/>
                <a:gd name="T53" fmla="*/ 349 h 1200"/>
                <a:gd name="T54" fmla="*/ 232 w 1810"/>
                <a:gd name="T55" fmla="*/ 461 h 1200"/>
                <a:gd name="T56" fmla="*/ 185 w 1810"/>
                <a:gd name="T57" fmla="*/ 516 h 1200"/>
                <a:gd name="T58" fmla="*/ 211 w 1810"/>
                <a:gd name="T59" fmla="*/ 581 h 1200"/>
                <a:gd name="T60" fmla="*/ 293 w 1810"/>
                <a:gd name="T61" fmla="*/ 723 h 1200"/>
                <a:gd name="T62" fmla="*/ 445 w 1810"/>
                <a:gd name="T63" fmla="*/ 877 h 1200"/>
                <a:gd name="T64" fmla="*/ 675 w 1810"/>
                <a:gd name="T65" fmla="*/ 966 h 1200"/>
                <a:gd name="T66" fmla="*/ 453 w 1810"/>
                <a:gd name="T67" fmla="*/ 1001 h 1200"/>
                <a:gd name="T68" fmla="*/ 232 w 1810"/>
                <a:gd name="T69" fmla="*/ 849 h 1200"/>
                <a:gd name="T70" fmla="*/ 89 w 1810"/>
                <a:gd name="T71" fmla="*/ 674 h 1200"/>
                <a:gd name="T72" fmla="*/ 16 w 1810"/>
                <a:gd name="T73" fmla="*/ 536 h 1200"/>
                <a:gd name="T74" fmla="*/ 4 w 1810"/>
                <a:gd name="T75" fmla="*/ 495 h 1200"/>
                <a:gd name="T76" fmla="*/ 85 w 1810"/>
                <a:gd name="T77" fmla="*/ 426 h 1200"/>
                <a:gd name="T78" fmla="*/ 250 w 1810"/>
                <a:gd name="T79" fmla="*/ 311 h 1200"/>
                <a:gd name="T80" fmla="*/ 478 w 1810"/>
                <a:gd name="T81" fmla="*/ 205 h 1200"/>
                <a:gd name="T82" fmla="*/ 675 w 1810"/>
                <a:gd name="T83" fmla="*/ 0 h 1200"/>
                <a:gd name="T84" fmla="*/ 675 w 1810"/>
                <a:gd name="T85" fmla="*/ 1058 h 1200"/>
                <a:gd name="T86" fmla="*/ 977 w 1810"/>
                <a:gd name="T87" fmla="*/ 1038 h 1200"/>
                <a:gd name="T88" fmla="*/ 1321 w 1810"/>
                <a:gd name="T89" fmla="*/ 946 h 1200"/>
                <a:gd name="T90" fmla="*/ 1619 w 1810"/>
                <a:gd name="T91" fmla="*/ 802 h 1200"/>
                <a:gd name="T92" fmla="*/ 1605 w 1810"/>
                <a:gd name="T93" fmla="*/ 717 h 1200"/>
                <a:gd name="T94" fmla="*/ 1485 w 1810"/>
                <a:gd name="T95" fmla="*/ 648 h 1200"/>
                <a:gd name="T96" fmla="*/ 1276 w 1810"/>
                <a:gd name="T97" fmla="*/ 788 h 1200"/>
                <a:gd name="T98" fmla="*/ 992 w 1810"/>
                <a:gd name="T99" fmla="*/ 932 h 1200"/>
                <a:gd name="T100" fmla="*/ 709 w 1810"/>
                <a:gd name="T101" fmla="*/ 969 h 1200"/>
                <a:gd name="T102" fmla="*/ 758 w 1810"/>
                <a:gd name="T103" fmla="*/ 873 h 1200"/>
                <a:gd name="T104" fmla="*/ 979 w 1810"/>
                <a:gd name="T105" fmla="*/ 820 h 1200"/>
                <a:gd name="T106" fmla="*/ 1172 w 1810"/>
                <a:gd name="T107" fmla="*/ 701 h 1200"/>
                <a:gd name="T108" fmla="*/ 1315 w 1810"/>
                <a:gd name="T109" fmla="*/ 577 h 1200"/>
                <a:gd name="T110" fmla="*/ 1384 w 1810"/>
                <a:gd name="T111" fmla="*/ 502 h 1200"/>
                <a:gd name="T112" fmla="*/ 1359 w 1810"/>
                <a:gd name="T113" fmla="*/ 465 h 1200"/>
                <a:gd name="T114" fmla="*/ 1242 w 1810"/>
                <a:gd name="T115" fmla="*/ 357 h 1200"/>
                <a:gd name="T116" fmla="*/ 1048 w 1810"/>
                <a:gd name="T117" fmla="*/ 233 h 1200"/>
                <a:gd name="T118" fmla="*/ 782 w 1810"/>
                <a:gd name="T119" fmla="*/ 162 h 12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Lst>
              <a:rect l="0" t="0" r="r" b="b"/>
              <a:pathLst>
                <a:path w="1810" h="1200">
                  <a:moveTo>
                    <a:pt x="675" y="359"/>
                  </a:moveTo>
                  <a:lnTo>
                    <a:pt x="675" y="451"/>
                  </a:lnTo>
                  <a:lnTo>
                    <a:pt x="675" y="451"/>
                  </a:lnTo>
                  <a:lnTo>
                    <a:pt x="638" y="451"/>
                  </a:lnTo>
                  <a:lnTo>
                    <a:pt x="603" y="459"/>
                  </a:lnTo>
                  <a:lnTo>
                    <a:pt x="571" y="471"/>
                  </a:lnTo>
                  <a:lnTo>
                    <a:pt x="542" y="485"/>
                  </a:lnTo>
                  <a:lnTo>
                    <a:pt x="516" y="502"/>
                  </a:lnTo>
                  <a:lnTo>
                    <a:pt x="496" y="518"/>
                  </a:lnTo>
                  <a:lnTo>
                    <a:pt x="482" y="532"/>
                  </a:lnTo>
                  <a:lnTo>
                    <a:pt x="473" y="542"/>
                  </a:lnTo>
                  <a:lnTo>
                    <a:pt x="469" y="546"/>
                  </a:lnTo>
                  <a:lnTo>
                    <a:pt x="471" y="552"/>
                  </a:lnTo>
                  <a:lnTo>
                    <a:pt x="477" y="566"/>
                  </a:lnTo>
                  <a:lnTo>
                    <a:pt x="484" y="587"/>
                  </a:lnTo>
                  <a:lnTo>
                    <a:pt x="496" y="613"/>
                  </a:lnTo>
                  <a:lnTo>
                    <a:pt x="514" y="644"/>
                  </a:lnTo>
                  <a:lnTo>
                    <a:pt x="536" y="676"/>
                  </a:lnTo>
                  <a:lnTo>
                    <a:pt x="561" y="707"/>
                  </a:lnTo>
                  <a:lnTo>
                    <a:pt x="595" y="735"/>
                  </a:lnTo>
                  <a:lnTo>
                    <a:pt x="632" y="761"/>
                  </a:lnTo>
                  <a:lnTo>
                    <a:pt x="675" y="780"/>
                  </a:lnTo>
                  <a:lnTo>
                    <a:pt x="675" y="865"/>
                  </a:lnTo>
                  <a:lnTo>
                    <a:pt x="614" y="851"/>
                  </a:lnTo>
                  <a:lnTo>
                    <a:pt x="561" y="828"/>
                  </a:lnTo>
                  <a:lnTo>
                    <a:pt x="514" y="800"/>
                  </a:lnTo>
                  <a:lnTo>
                    <a:pt x="473" y="768"/>
                  </a:lnTo>
                  <a:lnTo>
                    <a:pt x="439" y="733"/>
                  </a:lnTo>
                  <a:lnTo>
                    <a:pt x="408" y="698"/>
                  </a:lnTo>
                  <a:lnTo>
                    <a:pt x="384" y="660"/>
                  </a:lnTo>
                  <a:lnTo>
                    <a:pt x="364" y="627"/>
                  </a:lnTo>
                  <a:lnTo>
                    <a:pt x="349" y="595"/>
                  </a:lnTo>
                  <a:lnTo>
                    <a:pt x="337" y="569"/>
                  </a:lnTo>
                  <a:lnTo>
                    <a:pt x="329" y="548"/>
                  </a:lnTo>
                  <a:lnTo>
                    <a:pt x="325" y="534"/>
                  </a:lnTo>
                  <a:lnTo>
                    <a:pt x="323" y="530"/>
                  </a:lnTo>
                  <a:lnTo>
                    <a:pt x="325" y="526"/>
                  </a:lnTo>
                  <a:lnTo>
                    <a:pt x="335" y="516"/>
                  </a:lnTo>
                  <a:lnTo>
                    <a:pt x="350" y="502"/>
                  </a:lnTo>
                  <a:lnTo>
                    <a:pt x="372" y="485"/>
                  </a:lnTo>
                  <a:lnTo>
                    <a:pt x="400" y="463"/>
                  </a:lnTo>
                  <a:lnTo>
                    <a:pt x="433" y="441"/>
                  </a:lnTo>
                  <a:lnTo>
                    <a:pt x="473" y="420"/>
                  </a:lnTo>
                  <a:lnTo>
                    <a:pt x="516" y="400"/>
                  </a:lnTo>
                  <a:lnTo>
                    <a:pt x="565" y="382"/>
                  </a:lnTo>
                  <a:lnTo>
                    <a:pt x="618" y="368"/>
                  </a:lnTo>
                  <a:lnTo>
                    <a:pt x="675" y="359"/>
                  </a:lnTo>
                  <a:close/>
                  <a:moveTo>
                    <a:pt x="707" y="248"/>
                  </a:moveTo>
                  <a:lnTo>
                    <a:pt x="770" y="250"/>
                  </a:lnTo>
                  <a:lnTo>
                    <a:pt x="827" y="260"/>
                  </a:lnTo>
                  <a:lnTo>
                    <a:pt x="882" y="274"/>
                  </a:lnTo>
                  <a:lnTo>
                    <a:pt x="933" y="296"/>
                  </a:lnTo>
                  <a:lnTo>
                    <a:pt x="981" y="319"/>
                  </a:lnTo>
                  <a:lnTo>
                    <a:pt x="1024" y="345"/>
                  </a:lnTo>
                  <a:lnTo>
                    <a:pt x="1063" y="372"/>
                  </a:lnTo>
                  <a:lnTo>
                    <a:pt x="1097" y="400"/>
                  </a:lnTo>
                  <a:lnTo>
                    <a:pt x="1126" y="426"/>
                  </a:lnTo>
                  <a:lnTo>
                    <a:pt x="1152" y="451"/>
                  </a:lnTo>
                  <a:lnTo>
                    <a:pt x="1172" y="471"/>
                  </a:lnTo>
                  <a:lnTo>
                    <a:pt x="1185" y="489"/>
                  </a:lnTo>
                  <a:lnTo>
                    <a:pt x="1195" y="499"/>
                  </a:lnTo>
                  <a:lnTo>
                    <a:pt x="1197" y="502"/>
                  </a:lnTo>
                  <a:lnTo>
                    <a:pt x="1193" y="506"/>
                  </a:lnTo>
                  <a:lnTo>
                    <a:pt x="1185" y="518"/>
                  </a:lnTo>
                  <a:lnTo>
                    <a:pt x="1170" y="538"/>
                  </a:lnTo>
                  <a:lnTo>
                    <a:pt x="1150" y="562"/>
                  </a:lnTo>
                  <a:lnTo>
                    <a:pt x="1126" y="587"/>
                  </a:lnTo>
                  <a:lnTo>
                    <a:pt x="1097" y="617"/>
                  </a:lnTo>
                  <a:lnTo>
                    <a:pt x="1065" y="648"/>
                  </a:lnTo>
                  <a:lnTo>
                    <a:pt x="1028" y="680"/>
                  </a:lnTo>
                  <a:lnTo>
                    <a:pt x="988" y="709"/>
                  </a:lnTo>
                  <a:lnTo>
                    <a:pt x="947" y="737"/>
                  </a:lnTo>
                  <a:lnTo>
                    <a:pt x="904" y="761"/>
                  </a:lnTo>
                  <a:lnTo>
                    <a:pt x="859" y="778"/>
                  </a:lnTo>
                  <a:lnTo>
                    <a:pt x="811" y="790"/>
                  </a:lnTo>
                  <a:lnTo>
                    <a:pt x="762" y="794"/>
                  </a:lnTo>
                  <a:lnTo>
                    <a:pt x="717" y="790"/>
                  </a:lnTo>
                  <a:lnTo>
                    <a:pt x="675" y="780"/>
                  </a:lnTo>
                  <a:lnTo>
                    <a:pt x="675" y="451"/>
                  </a:lnTo>
                  <a:lnTo>
                    <a:pt x="715" y="459"/>
                  </a:lnTo>
                  <a:lnTo>
                    <a:pt x="746" y="469"/>
                  </a:lnTo>
                  <a:lnTo>
                    <a:pt x="774" y="485"/>
                  </a:lnTo>
                  <a:lnTo>
                    <a:pt x="796" y="504"/>
                  </a:lnTo>
                  <a:lnTo>
                    <a:pt x="817" y="528"/>
                  </a:lnTo>
                  <a:lnTo>
                    <a:pt x="837" y="558"/>
                  </a:lnTo>
                  <a:lnTo>
                    <a:pt x="859" y="591"/>
                  </a:lnTo>
                  <a:lnTo>
                    <a:pt x="882" y="633"/>
                  </a:lnTo>
                  <a:lnTo>
                    <a:pt x="1038" y="502"/>
                  </a:lnTo>
                  <a:lnTo>
                    <a:pt x="1034" y="499"/>
                  </a:lnTo>
                  <a:lnTo>
                    <a:pt x="1024" y="487"/>
                  </a:lnTo>
                  <a:lnTo>
                    <a:pt x="1008" y="471"/>
                  </a:lnTo>
                  <a:lnTo>
                    <a:pt x="985" y="451"/>
                  </a:lnTo>
                  <a:lnTo>
                    <a:pt x="957" y="430"/>
                  </a:lnTo>
                  <a:lnTo>
                    <a:pt x="924" y="406"/>
                  </a:lnTo>
                  <a:lnTo>
                    <a:pt x="884" y="386"/>
                  </a:lnTo>
                  <a:lnTo>
                    <a:pt x="839" y="370"/>
                  </a:lnTo>
                  <a:lnTo>
                    <a:pt x="790" y="359"/>
                  </a:lnTo>
                  <a:lnTo>
                    <a:pt x="734" y="355"/>
                  </a:lnTo>
                  <a:lnTo>
                    <a:pt x="675" y="359"/>
                  </a:lnTo>
                  <a:lnTo>
                    <a:pt x="675" y="250"/>
                  </a:lnTo>
                  <a:lnTo>
                    <a:pt x="707" y="248"/>
                  </a:lnTo>
                  <a:close/>
                  <a:moveTo>
                    <a:pt x="675" y="162"/>
                  </a:moveTo>
                  <a:lnTo>
                    <a:pt x="675" y="250"/>
                  </a:lnTo>
                  <a:lnTo>
                    <a:pt x="603" y="260"/>
                  </a:lnTo>
                  <a:lnTo>
                    <a:pt x="536" y="276"/>
                  </a:lnTo>
                  <a:lnTo>
                    <a:pt x="475" y="296"/>
                  </a:lnTo>
                  <a:lnTo>
                    <a:pt x="419" y="321"/>
                  </a:lnTo>
                  <a:lnTo>
                    <a:pt x="370" y="349"/>
                  </a:lnTo>
                  <a:lnTo>
                    <a:pt x="327" y="378"/>
                  </a:lnTo>
                  <a:lnTo>
                    <a:pt x="289" y="408"/>
                  </a:lnTo>
                  <a:lnTo>
                    <a:pt x="258" y="435"/>
                  </a:lnTo>
                  <a:lnTo>
                    <a:pt x="232" y="461"/>
                  </a:lnTo>
                  <a:lnTo>
                    <a:pt x="211" y="483"/>
                  </a:lnTo>
                  <a:lnTo>
                    <a:pt x="197" y="500"/>
                  </a:lnTo>
                  <a:lnTo>
                    <a:pt x="187" y="512"/>
                  </a:lnTo>
                  <a:lnTo>
                    <a:pt x="185" y="516"/>
                  </a:lnTo>
                  <a:lnTo>
                    <a:pt x="187" y="522"/>
                  </a:lnTo>
                  <a:lnTo>
                    <a:pt x="191" y="534"/>
                  </a:lnTo>
                  <a:lnTo>
                    <a:pt x="199" y="554"/>
                  </a:lnTo>
                  <a:lnTo>
                    <a:pt x="211" y="581"/>
                  </a:lnTo>
                  <a:lnTo>
                    <a:pt x="224" y="611"/>
                  </a:lnTo>
                  <a:lnTo>
                    <a:pt x="244" y="646"/>
                  </a:lnTo>
                  <a:lnTo>
                    <a:pt x="266" y="684"/>
                  </a:lnTo>
                  <a:lnTo>
                    <a:pt x="293" y="723"/>
                  </a:lnTo>
                  <a:lnTo>
                    <a:pt x="325" y="765"/>
                  </a:lnTo>
                  <a:lnTo>
                    <a:pt x="360" y="804"/>
                  </a:lnTo>
                  <a:lnTo>
                    <a:pt x="400" y="841"/>
                  </a:lnTo>
                  <a:lnTo>
                    <a:pt x="445" y="877"/>
                  </a:lnTo>
                  <a:lnTo>
                    <a:pt x="494" y="906"/>
                  </a:lnTo>
                  <a:lnTo>
                    <a:pt x="549" y="934"/>
                  </a:lnTo>
                  <a:lnTo>
                    <a:pt x="610" y="954"/>
                  </a:lnTo>
                  <a:lnTo>
                    <a:pt x="675" y="966"/>
                  </a:lnTo>
                  <a:lnTo>
                    <a:pt x="675" y="1058"/>
                  </a:lnTo>
                  <a:lnTo>
                    <a:pt x="595" y="1046"/>
                  </a:lnTo>
                  <a:lnTo>
                    <a:pt x="522" y="1027"/>
                  </a:lnTo>
                  <a:lnTo>
                    <a:pt x="453" y="1001"/>
                  </a:lnTo>
                  <a:lnTo>
                    <a:pt x="390" y="969"/>
                  </a:lnTo>
                  <a:lnTo>
                    <a:pt x="331" y="932"/>
                  </a:lnTo>
                  <a:lnTo>
                    <a:pt x="280" y="893"/>
                  </a:lnTo>
                  <a:lnTo>
                    <a:pt x="232" y="849"/>
                  </a:lnTo>
                  <a:lnTo>
                    <a:pt x="189" y="806"/>
                  </a:lnTo>
                  <a:lnTo>
                    <a:pt x="152" y="761"/>
                  </a:lnTo>
                  <a:lnTo>
                    <a:pt x="118" y="717"/>
                  </a:lnTo>
                  <a:lnTo>
                    <a:pt x="89" y="674"/>
                  </a:lnTo>
                  <a:lnTo>
                    <a:pt x="65" y="633"/>
                  </a:lnTo>
                  <a:lnTo>
                    <a:pt x="43" y="597"/>
                  </a:lnTo>
                  <a:lnTo>
                    <a:pt x="28" y="564"/>
                  </a:lnTo>
                  <a:lnTo>
                    <a:pt x="16" y="536"/>
                  </a:lnTo>
                  <a:lnTo>
                    <a:pt x="6" y="516"/>
                  </a:lnTo>
                  <a:lnTo>
                    <a:pt x="2" y="502"/>
                  </a:lnTo>
                  <a:lnTo>
                    <a:pt x="0" y="499"/>
                  </a:lnTo>
                  <a:lnTo>
                    <a:pt x="4" y="495"/>
                  </a:lnTo>
                  <a:lnTo>
                    <a:pt x="14" y="485"/>
                  </a:lnTo>
                  <a:lnTo>
                    <a:pt x="32" y="469"/>
                  </a:lnTo>
                  <a:lnTo>
                    <a:pt x="55" y="449"/>
                  </a:lnTo>
                  <a:lnTo>
                    <a:pt x="85" y="426"/>
                  </a:lnTo>
                  <a:lnTo>
                    <a:pt x="118" y="400"/>
                  </a:lnTo>
                  <a:lnTo>
                    <a:pt x="158" y="370"/>
                  </a:lnTo>
                  <a:lnTo>
                    <a:pt x="203" y="341"/>
                  </a:lnTo>
                  <a:lnTo>
                    <a:pt x="250" y="311"/>
                  </a:lnTo>
                  <a:lnTo>
                    <a:pt x="303" y="282"/>
                  </a:lnTo>
                  <a:lnTo>
                    <a:pt x="358" y="252"/>
                  </a:lnTo>
                  <a:lnTo>
                    <a:pt x="417" y="227"/>
                  </a:lnTo>
                  <a:lnTo>
                    <a:pt x="478" y="205"/>
                  </a:lnTo>
                  <a:lnTo>
                    <a:pt x="542" y="185"/>
                  </a:lnTo>
                  <a:lnTo>
                    <a:pt x="608" y="171"/>
                  </a:lnTo>
                  <a:lnTo>
                    <a:pt x="675" y="162"/>
                  </a:lnTo>
                  <a:close/>
                  <a:moveTo>
                    <a:pt x="675" y="0"/>
                  </a:moveTo>
                  <a:lnTo>
                    <a:pt x="1810" y="0"/>
                  </a:lnTo>
                  <a:lnTo>
                    <a:pt x="1810" y="1200"/>
                  </a:lnTo>
                  <a:lnTo>
                    <a:pt x="675" y="1200"/>
                  </a:lnTo>
                  <a:lnTo>
                    <a:pt x="675" y="1058"/>
                  </a:lnTo>
                  <a:lnTo>
                    <a:pt x="748" y="1062"/>
                  </a:lnTo>
                  <a:lnTo>
                    <a:pt x="819" y="1060"/>
                  </a:lnTo>
                  <a:lnTo>
                    <a:pt x="894" y="1052"/>
                  </a:lnTo>
                  <a:lnTo>
                    <a:pt x="977" y="1038"/>
                  </a:lnTo>
                  <a:lnTo>
                    <a:pt x="1061" y="1021"/>
                  </a:lnTo>
                  <a:lnTo>
                    <a:pt x="1148" y="1001"/>
                  </a:lnTo>
                  <a:lnTo>
                    <a:pt x="1235" y="975"/>
                  </a:lnTo>
                  <a:lnTo>
                    <a:pt x="1321" y="946"/>
                  </a:lnTo>
                  <a:lnTo>
                    <a:pt x="1404" y="914"/>
                  </a:lnTo>
                  <a:lnTo>
                    <a:pt x="1483" y="879"/>
                  </a:lnTo>
                  <a:lnTo>
                    <a:pt x="1554" y="841"/>
                  </a:lnTo>
                  <a:lnTo>
                    <a:pt x="1619" y="802"/>
                  </a:lnTo>
                  <a:lnTo>
                    <a:pt x="1674" y="763"/>
                  </a:lnTo>
                  <a:lnTo>
                    <a:pt x="1658" y="749"/>
                  </a:lnTo>
                  <a:lnTo>
                    <a:pt x="1634" y="733"/>
                  </a:lnTo>
                  <a:lnTo>
                    <a:pt x="1605" y="717"/>
                  </a:lnTo>
                  <a:lnTo>
                    <a:pt x="1573" y="700"/>
                  </a:lnTo>
                  <a:lnTo>
                    <a:pt x="1540" y="682"/>
                  </a:lnTo>
                  <a:lnTo>
                    <a:pt x="1510" y="664"/>
                  </a:lnTo>
                  <a:lnTo>
                    <a:pt x="1485" y="648"/>
                  </a:lnTo>
                  <a:lnTo>
                    <a:pt x="1467" y="636"/>
                  </a:lnTo>
                  <a:lnTo>
                    <a:pt x="1404" y="690"/>
                  </a:lnTo>
                  <a:lnTo>
                    <a:pt x="1341" y="741"/>
                  </a:lnTo>
                  <a:lnTo>
                    <a:pt x="1276" y="788"/>
                  </a:lnTo>
                  <a:lnTo>
                    <a:pt x="1209" y="832"/>
                  </a:lnTo>
                  <a:lnTo>
                    <a:pt x="1140" y="871"/>
                  </a:lnTo>
                  <a:lnTo>
                    <a:pt x="1067" y="904"/>
                  </a:lnTo>
                  <a:lnTo>
                    <a:pt x="992" y="932"/>
                  </a:lnTo>
                  <a:lnTo>
                    <a:pt x="914" y="954"/>
                  </a:lnTo>
                  <a:lnTo>
                    <a:pt x="831" y="966"/>
                  </a:lnTo>
                  <a:lnTo>
                    <a:pt x="744" y="969"/>
                  </a:lnTo>
                  <a:lnTo>
                    <a:pt x="709" y="969"/>
                  </a:lnTo>
                  <a:lnTo>
                    <a:pt x="675" y="966"/>
                  </a:lnTo>
                  <a:lnTo>
                    <a:pt x="675" y="865"/>
                  </a:lnTo>
                  <a:lnTo>
                    <a:pt x="715" y="871"/>
                  </a:lnTo>
                  <a:lnTo>
                    <a:pt x="758" y="873"/>
                  </a:lnTo>
                  <a:lnTo>
                    <a:pt x="815" y="869"/>
                  </a:lnTo>
                  <a:lnTo>
                    <a:pt x="870" y="859"/>
                  </a:lnTo>
                  <a:lnTo>
                    <a:pt x="925" y="841"/>
                  </a:lnTo>
                  <a:lnTo>
                    <a:pt x="979" y="820"/>
                  </a:lnTo>
                  <a:lnTo>
                    <a:pt x="1030" y="794"/>
                  </a:lnTo>
                  <a:lnTo>
                    <a:pt x="1079" y="767"/>
                  </a:lnTo>
                  <a:lnTo>
                    <a:pt x="1126" y="735"/>
                  </a:lnTo>
                  <a:lnTo>
                    <a:pt x="1172" y="701"/>
                  </a:lnTo>
                  <a:lnTo>
                    <a:pt x="1213" y="670"/>
                  </a:lnTo>
                  <a:lnTo>
                    <a:pt x="1250" y="636"/>
                  </a:lnTo>
                  <a:lnTo>
                    <a:pt x="1284" y="605"/>
                  </a:lnTo>
                  <a:lnTo>
                    <a:pt x="1315" y="577"/>
                  </a:lnTo>
                  <a:lnTo>
                    <a:pt x="1339" y="550"/>
                  </a:lnTo>
                  <a:lnTo>
                    <a:pt x="1361" y="530"/>
                  </a:lnTo>
                  <a:lnTo>
                    <a:pt x="1374" y="512"/>
                  </a:lnTo>
                  <a:lnTo>
                    <a:pt x="1384" y="502"/>
                  </a:lnTo>
                  <a:lnTo>
                    <a:pt x="1386" y="499"/>
                  </a:lnTo>
                  <a:lnTo>
                    <a:pt x="1384" y="495"/>
                  </a:lnTo>
                  <a:lnTo>
                    <a:pt x="1374" y="483"/>
                  </a:lnTo>
                  <a:lnTo>
                    <a:pt x="1359" y="465"/>
                  </a:lnTo>
                  <a:lnTo>
                    <a:pt x="1339" y="443"/>
                  </a:lnTo>
                  <a:lnTo>
                    <a:pt x="1311" y="418"/>
                  </a:lnTo>
                  <a:lnTo>
                    <a:pt x="1280" y="388"/>
                  </a:lnTo>
                  <a:lnTo>
                    <a:pt x="1242" y="357"/>
                  </a:lnTo>
                  <a:lnTo>
                    <a:pt x="1201" y="325"/>
                  </a:lnTo>
                  <a:lnTo>
                    <a:pt x="1154" y="292"/>
                  </a:lnTo>
                  <a:lnTo>
                    <a:pt x="1103" y="262"/>
                  </a:lnTo>
                  <a:lnTo>
                    <a:pt x="1048" y="233"/>
                  </a:lnTo>
                  <a:lnTo>
                    <a:pt x="987" y="207"/>
                  </a:lnTo>
                  <a:lnTo>
                    <a:pt x="924" y="187"/>
                  </a:lnTo>
                  <a:lnTo>
                    <a:pt x="855" y="171"/>
                  </a:lnTo>
                  <a:lnTo>
                    <a:pt x="782" y="162"/>
                  </a:lnTo>
                  <a:lnTo>
                    <a:pt x="707" y="160"/>
                  </a:lnTo>
                  <a:lnTo>
                    <a:pt x="675" y="162"/>
                  </a:lnTo>
                  <a:lnTo>
                    <a:pt x="675" y="0"/>
                  </a:lnTo>
                  <a:close/>
                </a:path>
              </a:pathLst>
            </a:custGeom>
            <a:solidFill>
              <a:srgbClr val="76B900"/>
            </a:solidFill>
            <a:ln w="0">
              <a:noFill/>
              <a:prstDash val="solid"/>
              <a:round/>
              <a:headEnd/>
              <a:tailEnd/>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254671207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100" kern="1200">
        <a:solidFill>
          <a:schemeClr val="tx1"/>
        </a:solidFill>
        <a:latin typeface="Trebuchet MS" pitchFamily="34" charset="0"/>
        <a:ea typeface="+mn-ea"/>
        <a:cs typeface="+mn-cs"/>
      </a:defRPr>
    </a:lvl1pPr>
    <a:lvl2pPr marL="457200" algn="l" rtl="0" eaLnBrk="0" fontAlgn="base" hangingPunct="0">
      <a:spcBef>
        <a:spcPct val="30000"/>
      </a:spcBef>
      <a:spcAft>
        <a:spcPct val="0"/>
      </a:spcAft>
      <a:defRPr sz="1100" kern="1200">
        <a:solidFill>
          <a:schemeClr val="tx1"/>
        </a:solidFill>
        <a:latin typeface="Trebuchet MS" pitchFamily="34" charset="0"/>
        <a:ea typeface="+mn-ea"/>
        <a:cs typeface="+mn-cs"/>
      </a:defRPr>
    </a:lvl2pPr>
    <a:lvl3pPr marL="914400" algn="l" rtl="0" eaLnBrk="0" fontAlgn="base" hangingPunct="0">
      <a:spcBef>
        <a:spcPct val="30000"/>
      </a:spcBef>
      <a:spcAft>
        <a:spcPct val="0"/>
      </a:spcAft>
      <a:defRPr sz="1100" kern="1200">
        <a:solidFill>
          <a:schemeClr val="tx1"/>
        </a:solidFill>
        <a:latin typeface="Trebuchet MS" pitchFamily="34" charset="0"/>
        <a:ea typeface="+mn-ea"/>
        <a:cs typeface="+mn-cs"/>
      </a:defRPr>
    </a:lvl3pPr>
    <a:lvl4pPr marL="1371600" algn="l" rtl="0" eaLnBrk="0" fontAlgn="base" hangingPunct="0">
      <a:spcBef>
        <a:spcPct val="30000"/>
      </a:spcBef>
      <a:spcAft>
        <a:spcPct val="0"/>
      </a:spcAft>
      <a:defRPr sz="1100" kern="1200">
        <a:solidFill>
          <a:schemeClr val="tx1"/>
        </a:solidFill>
        <a:latin typeface="Trebuchet MS" pitchFamily="34" charset="0"/>
        <a:ea typeface="+mn-ea"/>
        <a:cs typeface="+mn-cs"/>
      </a:defRPr>
    </a:lvl4pPr>
    <a:lvl5pPr marL="1828800" algn="l" rtl="0" eaLnBrk="0" fontAlgn="base" hangingPunct="0">
      <a:spcBef>
        <a:spcPct val="30000"/>
      </a:spcBef>
      <a:spcAft>
        <a:spcPct val="0"/>
      </a:spcAft>
      <a:defRPr sz="1100" kern="1200">
        <a:solidFill>
          <a:schemeClr val="tx1"/>
        </a:solidFill>
        <a:latin typeface="Trebuchet MS"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mathworld.wolfram.com/Convolution.html" TargetMode="External"/><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15.xml"/><Relationship Id="rId1" Type="http://schemas.openxmlformats.org/officeDocument/2006/relationships/notesMaster" Target="../notesMasters/notesMaster1.xml"/><Relationship Id="rId4" Type="http://schemas.openxmlformats.org/officeDocument/2006/relationships/hyperlink" Target="https://glassboxmedicine.com/2019/04/13/a-short-history-of-convolutional-neural-networks/" TargetMode="Externa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3" Type="http://schemas.openxmlformats.org/officeDocument/2006/relationships/hyperlink" Target="https://glassboxmedicine.com/2019/04/13/a-short-history-of-convolutional-neural-networks/" TargetMode="External"/><Relationship Id="rId2" Type="http://schemas.openxmlformats.org/officeDocument/2006/relationships/slide" Target="../slides/slide19.xml"/><Relationship Id="rId1" Type="http://schemas.openxmlformats.org/officeDocument/2006/relationships/notesMaster" Target="../notesMasters/notesMaster1.xml"/><Relationship Id="rId4" Type="http://schemas.openxmlformats.org/officeDocument/2006/relationships/hyperlink" Target="https://www.jefkine.com/general/2016/09/05/backpropagation-in-convolutional-neural-networks/" TargetMode="Externa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3" Type="http://schemas.openxmlformats.org/officeDocument/2006/relationships/hyperlink" Target="https://stackoverflow.com/questions/43305891/how-to-correctly-get-layer-weights-from-conv2d-in-keras" TargetMode="External"/><Relationship Id="rId2" Type="http://schemas.openxmlformats.org/officeDocument/2006/relationships/slide" Target="../slides/slide20.xml"/><Relationship Id="rId1" Type="http://schemas.openxmlformats.org/officeDocument/2006/relationships/notesMaster" Target="../notesMasters/notesMaster1.xml"/><Relationship Id="rId6" Type="http://schemas.openxmlformats.org/officeDocument/2006/relationships/hyperlink" Target="http://d2l.ai/chapter_convolutional-neural-networks/channels.html" TargetMode="External"/><Relationship Id="rId5" Type="http://schemas.openxmlformats.org/officeDocument/2006/relationships/hyperlink" Target="https://towardsdatascience.com/a-comprehensive-introduction-to-different-types-of-convolutions-in-deep-learning-669281e58215" TargetMode="External"/><Relationship Id="rId4" Type="http://schemas.openxmlformats.org/officeDocument/2006/relationships/hyperlink" Target="https://stackoverflow.com/questions/46480699/why-are-my-keras-conv2d-kernels-3-dimensional#:~:text=I%20understand%20the%20mechanics%20of,kernels%20of%20size(7x7x8)." TargetMode="External"/></Relationships>
</file>

<file path=ppt/notesSlides/_rels/notesSlide21.xml.rels><?xml version="1.0" encoding="UTF-8" standalone="yes"?>
<Relationships xmlns="http://schemas.openxmlformats.org/package/2006/relationships"><Relationship Id="rId3" Type="http://schemas.openxmlformats.org/officeDocument/2006/relationships/hyperlink" Target="https://setosa.io/ev/image-kernels/" TargetMode="External"/><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deepdreamgenerator.com/" TargetMode="External"/><Relationship Id="rId2" Type="http://schemas.openxmlformats.org/officeDocument/2006/relationships/slide" Target="../slides/slide23.xml"/><Relationship Id="rId1" Type="http://schemas.openxmlformats.org/officeDocument/2006/relationships/notesMaster" Target="../notesMasters/notesMaster1.xml"/><Relationship Id="rId4" Type="http://schemas.openxmlformats.org/officeDocument/2006/relationships/hyperlink" Target="https://towardsdatascience.com/how-to-visualize-convolutional-features-in-40-lines-of-code-70b7d87b0030" TargetMode="Externa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3" Type="http://schemas.openxmlformats.org/officeDocument/2006/relationships/hyperlink" Target="https://www.tensorflow.org/api_docs/python/tf/nn/dropout" TargetMode="External"/><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3" Type="http://schemas.openxmlformats.org/officeDocument/2006/relationships/hyperlink" Target="https://blog.paperspace.com/busting-the-myths-about-batch-normalization/" TargetMode="External"/><Relationship Id="rId2" Type="http://schemas.openxmlformats.org/officeDocument/2006/relationships/slide" Target="../slides/slide27.xml"/><Relationship Id="rId1" Type="http://schemas.openxmlformats.org/officeDocument/2006/relationships/notesMaster" Target="../notesMasters/notesMaster1.xml"/><Relationship Id="rId4" Type="http://schemas.openxmlformats.org/officeDocument/2006/relationships/hyperlink" Target="https://papers.nips.cc/paper/7515-how-does-batch-normalization-help-optimization.pdf" TargetMode="Externa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solidFill>
                  <a:prstClr val="black"/>
                </a:solidFill>
              </a:rPr>
              <a:pPr>
                <a:defRPr/>
              </a:pPr>
              <a:t>1</a:t>
            </a:fld>
            <a:endParaRPr lang="en-US">
              <a:solidFill>
                <a:prstClr val="black"/>
              </a:solidFill>
            </a:endParaRPr>
          </a:p>
        </p:txBody>
      </p:sp>
    </p:spTree>
    <p:extLst>
      <p:ext uri="{BB962C8B-B14F-4D97-AF65-F5344CB8AC3E}">
        <p14:creationId xmlns:p14="http://schemas.microsoft.com/office/powerpoint/2010/main" val="375827384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接下來，將核心中的每個儲存格與窗口中對應的儲存格相乘。</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10</a:t>
            </a:fld>
            <a:endParaRPr lang="en-US"/>
          </a:p>
        </p:txBody>
      </p:sp>
    </p:spTree>
    <p:extLst>
      <p:ext uri="{BB962C8B-B14F-4D97-AF65-F5344CB8AC3E}">
        <p14:creationId xmlns:p14="http://schemas.microsoft.com/office/powerpoint/2010/main" val="151811332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然後加總乘法運算的結果。</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11</a:t>
            </a:fld>
            <a:endParaRPr lang="en-US"/>
          </a:p>
        </p:txBody>
      </p:sp>
    </p:spTree>
    <p:extLst>
      <p:ext uri="{BB962C8B-B14F-4D97-AF65-F5344CB8AC3E}">
        <p14:creationId xmlns:p14="http://schemas.microsoft.com/office/powerpoint/2010/main" val="20650249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接下來，窗口向右移動一格...</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12</a:t>
            </a:fld>
            <a:endParaRPr lang="en-US"/>
          </a:p>
        </p:txBody>
      </p:sp>
    </p:spTree>
    <p:extLst>
      <p:ext uri="{BB962C8B-B14F-4D97-AF65-F5344CB8AC3E}">
        <p14:creationId xmlns:p14="http://schemas.microsoft.com/office/powerpoint/2010/main" val="243862687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...然後重複這個過程，直到我們計算出整個影像的卷積為止。</a:t>
            </a:r>
          </a:p>
          <a:p>
            <a:pPr marL="0" marR="0" lvl="0" indent="0" algn="l" defTabSz="914400" rtl="0" eaLnBrk="0" fontAlgn="base" latinLnBrk="0" hangingPunct="0">
              <a:lnSpc>
                <a:spcPct val="100000"/>
              </a:lnSpc>
              <a:spcBef>
                <a:spcPct val="30000"/>
              </a:spcBef>
              <a:spcAft>
                <a:spcPct val="0"/>
              </a:spcAft>
              <a:buClrTx/>
              <a:buSzTx/>
              <a:buFontTx/>
              <a:buNone/>
              <a:tabLst/>
              <a:defRPr/>
            </a:pPr>
            <a:r>
              <a:rPr lang="en-US">
                <a:hlinkClick r:id="rId3"/>
              </a:rPr>
              <a:t>https://mathworld.wolfram.com/Convolution.html (英文)</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8092218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有幾個參數可以幫助我們進行卷積。其中一個是滑動步長，也就是在進行卷積時，我們應該將窗口移動多少個儲存格。我們把愛心剖成一半來看看這到底是什麼意思吧。噢不，心碎了！</a:t>
            </a:r>
          </a:p>
          <a:p>
            <a:r>
              <a:rPr lang="en-US"/>
              <a:t>假設我們的核心跟之前一樣。</a:t>
            </a:r>
          </a:p>
          <a:p>
            <a:endParaRPr lang="en-US"/>
          </a:p>
          <a:p>
            <a:r>
              <a:rPr lang="en-US"/>
              <a:t>若將滑動步長設定為 2，代表我們開始卷積時跳過了一欄與一列。這樣做會產生較少的資料，並帶來相應的優點和缺點。優點是我們要分析的資料較少，但如果我們增加的滑動步長太多，則可能會錯過重要資訊。</a:t>
            </a:r>
          </a:p>
          <a:p>
            <a:endParaRPr lang="en-US"/>
          </a:p>
          <a:p>
            <a:r>
              <a:rPr lang="en-US"/>
              <a:t>另一個問題是，將滑動步長設定為 2，讓我們沒有足夠的欄可為右端影像進行卷積。</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14</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037550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如果想確保有足夠的資料好讓所有的像素都能在卷積中使用，或希望輸出影像的解析度與輸入的影像相同，我們可以進行稱為填充的動作。其中一個快速簡便的方法稱為「零」填充，也就是我們沿著影像邊線加上零。在許多情況下這樣就夠了，但在某些影像較小的狀況時，這樣做可能會影響卷積效果。</a:t>
            </a:r>
          </a:p>
          <a:p>
            <a:endParaRPr lang="en-US"/>
          </a:p>
          <a:p>
            <a:r>
              <a:rPr lang="en-US">
                <a:hlinkClick r:id="rId3"/>
              </a:rPr>
              <a:t>https://setosa.io/ev/image-kernels/ (英文)</a:t>
            </a:r>
            <a:endParaRPr lang="en-US"/>
          </a:p>
          <a:p>
            <a:r>
              <a:rPr lang="en-US">
                <a:hlinkClick r:id="rId4"/>
              </a:rPr>
              <a:t>https://glassboxmedicine.com/2019/04/13/a-short-history-of-convolutional-neural-networks/ (英文)</a:t>
            </a:r>
            <a:endParaRPr lang="en-US"/>
          </a:p>
          <a:p>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15</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1990633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另外還有許多其他類型的填充。許多深度學習框架使用「同質填充」，也就是複製頂部與底部行以及左右欄。</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16</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7750748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所以，這要怎麼應用在神經網路上呢？</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17</a:t>
            </a:fld>
            <a:endParaRPr lang="en-US"/>
          </a:p>
        </p:txBody>
      </p:sp>
    </p:spTree>
    <p:extLst>
      <p:ext uri="{BB962C8B-B14F-4D97-AF65-F5344CB8AC3E}">
        <p14:creationId xmlns:p14="http://schemas.microsoft.com/office/powerpoint/2010/main" val="17312473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在神經網路出現前，電腦視覺研究人員會調整核心中的數字，以瞭解是否能透過這些參數找出影像的有趣特性。目前為止我們只使用了 3 x 3 的核心，但其實核心可以是任何大小，而研究人員會嘗試找出在卷積時 (例如為貓耳進行卷積) 能得到高數值的核心。也就是說，你可能會有貓耳核心、貓鼻核心、貓眼核心，而如果你對一張圖片執行這些核心並找到符合結果之後，便能猜出圖片上可能有隻貓！</a:t>
            </a:r>
          </a:p>
          <a:p>
            <a:endParaRPr lang="en-US"/>
          </a:p>
          <a:p>
            <a:r>
              <a:rPr lang="en-US"/>
              <a:t>但隨著神經網路變得越來越強大，人們建立的連結也越來越讓人驚嘆。核心是將多個權重與輸入的資訊相乘，然後將結果加總在一起的裝置。還有其他的東西能辦到這種事情嗎？</a:t>
            </a:r>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18</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91888054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噢對，神經元也辦得到！而這正是卷積神經網路的運作方式。它們會將神經元的輸入內容經由可訓練的權重處理後對應至核心。</a:t>
            </a:r>
          </a:p>
          <a:p>
            <a:endParaRPr lang="en-US">
              <a:hlinkClick r:id="rId3"/>
            </a:endParaRPr>
          </a:p>
          <a:p>
            <a:r>
              <a:rPr lang="en-US"/>
              <a:t>有趣的歷史：</a:t>
            </a:r>
            <a:r>
              <a:rPr lang="en-US">
                <a:hlinkClick r:id="rId3"/>
              </a:rPr>
              <a:t>https://glassboxmedicine.com/2019/04/13/a-short-history-of-convolutional-neural-networks/ (英文)</a:t>
            </a:r>
            <a:endParaRPr lang="en-US"/>
          </a:p>
          <a:p>
            <a:r>
              <a:rPr lang="en-US"/>
              <a:t>反向傳播算法在卷積神經網路上的運用方式：</a:t>
            </a:r>
            <a:r>
              <a:rPr lang="en-US">
                <a:hlinkClick r:id="rId4"/>
              </a:rPr>
              <a:t>https://www.jefkine.com/general/2016/09/05/backpropagation-in-convolutional-neural-networks/ (英文)</a:t>
            </a:r>
            <a:endParaRPr lang="en-US"/>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19</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148129194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344160011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92500" lnSpcReduction="20000"/>
          </a:bodyPr>
          <a:lstStyle/>
          <a:p>
            <a:r>
              <a:rPr lang="en-US" dirty="0"/>
              <a:t>這是我們全新的神經網路架構。這比我們之後在實驗中所做的小一點，但結構類似。首先是輸入的影像。我們將從一系列不同數量的卷積層開始 (在此例中為 2 個 3x3x1 的灰階濾鏡)。我們可以隨意增加數量，而每一層都會試著從原本的影像中找出有趣特性，來產生新影像。</a:t>
            </a:r>
          </a:p>
          <a:p>
            <a:endParaRPr lang="en-US" dirty="0"/>
          </a:p>
          <a:p>
            <a:r>
              <a:rPr lang="en-US" dirty="0"/>
              <a:t>接下來將這些影像堆疊在一起，最終會呈現出一個三維影像，但不是以人類所感知的 3D 方式呈現。接著我們將一組新的濾鏡套用在新影像上。在進行卷積時，儘管由於影像是黑白的，所以技術上進行的是 2D 卷積，但我們實際上是對一個以窗口大小乘上堆疊影像數量的 3D 物件進行卷積。由於我們有兩組堆疊起來的影像，因此核心在處理的是一片 3x3x2 的堆疊影像。在上面的圖片中，我們有 2 個 3x3x2 的濾鏡。</a:t>
            </a:r>
          </a:p>
          <a:p>
            <a:endParaRPr lang="en-US" dirty="0"/>
          </a:p>
          <a:p>
            <a:r>
              <a:rPr lang="en-US" dirty="0"/>
              <a:t>在完成卷積後，我們會將所有元素扁平化，並一如往常地將結果輸入至神經網路。</a:t>
            </a:r>
          </a:p>
          <a:p>
            <a:endParaRPr lang="en-US" dirty="0"/>
          </a:p>
          <a:p>
            <a:r>
              <a:rPr lang="en-US" dirty="0"/>
              <a:t>過去資料科學家會不斷調整核心大小。雖然有時這樣做確實會有幫助，但就經驗上來說，使用 3x3 的大小就足夠了。讓我們回頭討論電腦視覺理論以瞭解箇中原因。</a:t>
            </a:r>
          </a:p>
          <a:p>
            <a:endParaRPr lang="en-US" dirty="0"/>
          </a:p>
          <a:p>
            <a:r>
              <a:rPr lang="en-US" dirty="0"/>
              <a:t>這是一篇說明視覺化核心的 Stack Overflow 好文章：</a:t>
            </a:r>
            <a:r>
              <a:rPr lang="en-US" dirty="0">
                <a:hlinkClick r:id="rId3"/>
              </a:rPr>
              <a:t>https://stackoverflow.com/questions/43305891/how-to-correctly-get-layer-weights-from-conv2d-in-keras (英文)</a:t>
            </a:r>
            <a:endParaRPr lang="en-US" dirty="0"/>
          </a:p>
          <a:p>
            <a:r>
              <a:rPr lang="en-US" dirty="0"/>
              <a:t>關於核心維度的另一篇 Stack Overflow 文章：</a:t>
            </a:r>
            <a:r>
              <a:rPr lang="en-US" dirty="0">
                <a:hlinkClick r:id="rId4"/>
              </a:rPr>
              <a:t>https://stackoverflow.com/questions/46480699/why-are-my-keras-conv2d-kernels-3-dimensional#:~:text=I%20understand%20the%20mechanics%20of,kernels%20of%20size(7x7x8) (英文)。</a:t>
            </a:r>
            <a:endParaRPr lang="en-US" dirty="0"/>
          </a:p>
          <a:p>
            <a:endParaRPr lang="en-US" dirty="0"/>
          </a:p>
          <a:p>
            <a:r>
              <a:rPr lang="en-US" dirty="0"/>
              <a:t>這是更深入的主題。雖然這裡我們做的是一般卷積，但其實還有許多方法可以使用。</a:t>
            </a:r>
          </a:p>
          <a:p>
            <a:r>
              <a:rPr lang="en-US" dirty="0"/>
              <a:t>探討不同方法的文章：</a:t>
            </a:r>
            <a:r>
              <a:rPr lang="en-US" dirty="0">
                <a:hlinkClick r:id="rId5"/>
              </a:rPr>
              <a:t>https://towardsdatascience.com/a-comprehensive-introduction-to-different-types-of-convolutions-in-deep-learning-669281e58215 (英文)</a:t>
            </a:r>
            <a:endParaRPr lang="en-US" dirty="0"/>
          </a:p>
          <a:p>
            <a:r>
              <a:rPr lang="en-US" dirty="0"/>
              <a:t>解釋背後數學原理的文章：</a:t>
            </a:r>
            <a:r>
              <a:rPr lang="en-US" dirty="0">
                <a:hlinkClick r:id="rId6"/>
              </a:rPr>
              <a:t>http://d2l.ai/chapter_convolutional-neural-networks/channels.html</a:t>
            </a:r>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20</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907403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因此當研究人員在神經網路出現前首次建立這些核心時，他們也意識到能夠使用這些核心來計算出這些影像的導數。這是什麼意思？有一種特殊的核心可以找出影像的邊緣，也就是影像中色彩快速變化的地方。例如，左側的核心找出了垂直邊緣，而右側的核心則找出了水平邊緣</a:t>
            </a:r>
          </a:p>
          <a:p>
            <a:r>
              <a:rPr lang="en-US" dirty="0"/>
              <a:t>(有注意到左側的水平線消失了嗎？這是因為如果有水平線的話，便不會有水平上的變化)。</a:t>
            </a:r>
          </a:p>
          <a:p>
            <a:endParaRPr lang="en-US" dirty="0"/>
          </a:p>
          <a:p>
            <a:r>
              <a:rPr lang="en-US" dirty="0"/>
              <a:t>結合了水平和垂直變更的資訊之後，哇！我們現在便能瞭解每個點的變化方向。(有想過「色彩漸層」(Color Gradient) 這個術語是從何而來的嗎？)</a:t>
            </a:r>
          </a:p>
          <a:p>
            <a:endParaRPr lang="en-US" dirty="0"/>
          </a:p>
          <a:p>
            <a:r>
              <a:rPr lang="en-US" dirty="0"/>
              <a:t>我們可以利用這個資訊做些很棒的事情，例如識別影像中的任何圓形 (例如先前的彈珠)，但不需要我們自己費盡心思搞懂背後的數學計算，我們只要交給神經網路就行了。</a:t>
            </a:r>
          </a:p>
          <a:p>
            <a:endParaRPr lang="en-US"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en-US" dirty="0"/>
              <a:t>以下是展示這些概念實際運作的示範網站：</a:t>
            </a:r>
            <a:r>
              <a:rPr lang="en-US" dirty="0">
                <a:hlinkClick r:id="rId3"/>
              </a:rPr>
              <a:t>https://setosa.io/ev/image-kernels/ (英文)</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21</a:t>
            </a:fld>
            <a:endParaRPr lang="en-US"/>
          </a:p>
        </p:txBody>
      </p:sp>
    </p:spTree>
    <p:extLst>
      <p:ext uri="{BB962C8B-B14F-4D97-AF65-F5344CB8AC3E}">
        <p14:creationId xmlns:p14="http://schemas.microsoft.com/office/powerpoint/2010/main" val="244250717"/>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聽起來有點怪，但人工神經網路運作的方式與我們大腦處理影像的方式非常類似。我們的大腦和人工大腦都利用邊緣偵測功能，並將結果送入腦內的下一層以偵測邊緣間的交集，並藉此偵測出紋理和圖案。這些結果接著被送到下一層，並被反覆檢視直到能夠判斷出該物體是什麼為止。</a:t>
            </a:r>
          </a:p>
          <a:p>
            <a:endParaRPr lang="en-US"/>
          </a:p>
          <a:p>
            <a:r>
              <a:rPr lang="en-US"/>
              <a:t>以下是在我們的 ASL 資料集上使用各有三個神經元的四個分層所產生的結果。因為處理的影像很小，所以看起來不怎麼樣...</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22</a:t>
            </a:fld>
            <a:endParaRPr lang="en-US"/>
          </a:p>
        </p:txBody>
      </p:sp>
    </p:spTree>
    <p:extLst>
      <p:ext uri="{BB962C8B-B14F-4D97-AF65-F5344CB8AC3E}">
        <p14:creationId xmlns:p14="http://schemas.microsoft.com/office/powerpoint/2010/main" val="184468951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latin typeface="Trebuchet MS"/>
              </a:rPr>
              <a:t>...因此我也將我們的彈珠圖片送到了 </a:t>
            </a:r>
            <a:r>
              <a:rPr lang="en-US" dirty="0">
                <a:latin typeface="Trebuchet MS"/>
                <a:hlinkClick r:id="rId3"/>
              </a:rPr>
              <a:t>https://deepdreamgenerator.com/ (英文)</a:t>
            </a:r>
            <a:r>
              <a:rPr lang="en-US" dirty="0">
                <a:latin typeface="Trebuchet MS"/>
              </a:rPr>
              <a:t> 上。這是個藉著大量高解析度的各類型物件圖片所建構出的大型網路，能強化偵測到的圖案或物件。在這裡我們嘗試解讀人工智慧的內心，雖然聽起來很不科學，但這圖案看起來好像是隻卡通狗。Google 的 Inception 網路最初經過了大量的狗照片訓練，因此用來視覺化顯現中介層的工具便會顯示出許多彷彿會出現在夢境般的狗照片。</a:t>
            </a:r>
          </a:p>
          <a:p>
            <a:endParaRPr lang="en-US" dirty="0">
              <a:latin typeface="Trebuchet MS"/>
            </a:endParaRPr>
          </a:p>
          <a:p>
            <a:r>
              <a:rPr lang="en-US" dirty="0">
                <a:hlinkClick r:id="rId4"/>
              </a:rPr>
              <a:t>https://towardsdatascience.com/how-to-visualize-convolutional-features-in-40-lines-of-code-70b7d87b0030 (英文)</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23</a:t>
            </a:fld>
            <a:endParaRPr lang="en-US"/>
          </a:p>
        </p:txBody>
      </p:sp>
    </p:spTree>
    <p:extLst>
      <p:ext uri="{BB962C8B-B14F-4D97-AF65-F5344CB8AC3E}">
        <p14:creationId xmlns:p14="http://schemas.microsoft.com/office/powerpoint/2010/main" val="248886071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我們就快準備好進行下一個實驗了，現在再提供幾個有用的小技巧。</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24</a:t>
            </a:fld>
            <a:endParaRPr lang="en-US"/>
          </a:p>
        </p:txBody>
      </p:sp>
    </p:spTree>
    <p:extLst>
      <p:ext uri="{BB962C8B-B14F-4D97-AF65-F5344CB8AC3E}">
        <p14:creationId xmlns:p14="http://schemas.microsoft.com/office/powerpoint/2010/main" val="132512315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a:solidFill>
                  <a:schemeClr val="tx1"/>
                </a:solidFill>
                <a:effectLst/>
                <a:latin typeface="Trebuchet MS" pitchFamily="34" charset="0"/>
                <a:ea typeface="+mn-ea"/>
                <a:cs typeface="+mn-cs"/>
              </a:rPr>
              <a:t>我們可以藉由池化查看窗口中的所有數值，並進行簡單的統計運算。最常見的方式為最大池化，我們只取出窗口中最大的值，並捨棄其餘部分。這項技巧在處理大型影像時特別好用，因為這種方式會將影像縮小為較小的尺寸，而較小的影像所需要的運算量也較小，能讓整個過程更快速且更便宜。</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25</a:t>
            </a:fld>
            <a:endParaRPr lang="en-US"/>
          </a:p>
        </p:txBody>
      </p:sp>
    </p:spTree>
    <p:extLst>
      <p:ext uri="{BB962C8B-B14F-4D97-AF65-F5344CB8AC3E}">
        <p14:creationId xmlns:p14="http://schemas.microsoft.com/office/powerpoint/2010/main" val="25641242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fontAlgn="base"/>
            <a:r>
              <a:rPr lang="en-US" sz="1100" b="0" i="0" u="none" strike="noStrike" kern="1200" dirty="0">
                <a:solidFill>
                  <a:schemeClr val="tx1"/>
                </a:solidFill>
                <a:effectLst/>
                <a:latin typeface="Trebuchet MS" pitchFamily="34" charset="0"/>
                <a:ea typeface="+mn-ea"/>
                <a:cs typeface="+mn-cs"/>
              </a:rPr>
              <a:t>Dropout 是另一項有趣的工具，反映出集成學習技術的過程。在訓練過程中，我們會以特定的比率隨機關閉神經元，讓該神經元無法學習特定訓練步驟。這能夠防止過度仰賴某個輸入值或是神經元，以避免發生過度擬和的情況。但注意千萬不要將比率設定為 1！否則所有的神經元都會關閉，模型將完全無法學習。</a:t>
            </a:r>
          </a:p>
          <a:p>
            <a:pPr rtl="0" fontAlgn="base"/>
            <a:endParaRPr lang="en-US" sz="1100" b="0" i="0" u="none" strike="noStrike" kern="1200" dirty="0">
              <a:solidFill>
                <a:schemeClr val="tx1"/>
              </a:solidFill>
              <a:effectLst/>
              <a:latin typeface="Trebuchet MS" pitchFamily="34" charset="0"/>
              <a:ea typeface="+mn-ea"/>
              <a:cs typeface="+mn-cs"/>
            </a:endParaRPr>
          </a:p>
          <a:p>
            <a:pPr rtl="0" fontAlgn="base"/>
            <a:r>
              <a:rPr lang="en-US" sz="1100" b="0" i="0" u="none" strike="noStrike" kern="1200" dirty="0">
                <a:solidFill>
                  <a:schemeClr val="tx1"/>
                </a:solidFill>
                <a:effectLst/>
                <a:latin typeface="Trebuchet MS" pitchFamily="34" charset="0"/>
                <a:ea typeface="+mn-ea"/>
                <a:cs typeface="+mn-cs"/>
              </a:rPr>
              <a:t>在驗證或預測期間時，所有神經元便會重新開啟。</a:t>
            </a:r>
          </a:p>
          <a:p>
            <a:endParaRPr lang="en-US" dirty="0"/>
          </a:p>
          <a:p>
            <a:r>
              <a:rPr lang="en-US" dirty="0">
                <a:hlinkClick r:id="rId3"/>
              </a:rPr>
              <a:t>https://www.tensorflow.org/api_docs/python/tf/nn/dropout (英文)</a:t>
            </a:r>
            <a:endParaRPr lang="en-US" dirty="0"/>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26</a:t>
            </a:fld>
            <a:endParaRPr lang="en-US"/>
          </a:p>
        </p:txBody>
      </p:sp>
    </p:spTree>
    <p:extLst>
      <p:ext uri="{BB962C8B-B14F-4D97-AF65-F5344CB8AC3E}">
        <p14:creationId xmlns:p14="http://schemas.microsoft.com/office/powerpoint/2010/main" val="333998738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FontTx/>
              <a:buNone/>
            </a:pPr>
            <a:r>
              <a:rPr lang="en-US" sz="1100"/>
              <a:t>這是我們在下一個實驗中要使用的網路！</a:t>
            </a:r>
          </a:p>
          <a:p>
            <a:pPr marL="0" indent="0">
              <a:buFontTx/>
              <a:buNone/>
            </a:pPr>
            <a:endParaRPr lang="en-US" sz="1100"/>
          </a:p>
          <a:p>
            <a:pPr marL="0" indent="0">
              <a:buFontTx/>
              <a:buNone/>
            </a:pPr>
            <a:r>
              <a:rPr lang="en-US" sz="1100"/>
              <a:t>我們也將執行批次正規化，也就是在訓練期間標準化各層間的數量權重變化。批次正規化的發展原意是為了防止稱為內部共變量轉移的現象，但我們後來發現，它實際上做不到這點。儘管如此，從經驗上來說它似乎能協助物體偵測網路。</a:t>
            </a:r>
          </a:p>
          <a:p>
            <a:pPr marL="0" indent="0">
              <a:buFontTx/>
              <a:buNone/>
            </a:pPr>
            <a:endParaRPr lang="en-US" sz="1100">
              <a:hlinkClick r:id="rId3"/>
            </a:endParaRPr>
          </a:p>
          <a:p>
            <a:pPr marL="0" indent="0">
              <a:buFontTx/>
              <a:buNone/>
            </a:pPr>
            <a:r>
              <a:rPr lang="en-US">
                <a:hlinkClick r:id="rId3"/>
              </a:rPr>
              <a:t>https://blog.paperspace.com/busting-the-myths-about-batch-normalization/ (英文)</a:t>
            </a:r>
            <a:endParaRPr lang="en-US"/>
          </a:p>
          <a:p>
            <a:pPr marL="0" indent="0">
              <a:buFontTx/>
              <a:buNone/>
            </a:pPr>
            <a:r>
              <a:rPr lang="en-US">
                <a:hlinkClick r:id="rId4"/>
              </a:rPr>
              <a:t>https://papers.nips.cc/paper/7515-how-does-batch-normalization-help-optimization.pdf (英文)</a:t>
            </a:r>
            <a:endParaRPr lang="en-US" sz="1100"/>
          </a:p>
          <a:p>
            <a:pPr marL="0" indent="0">
              <a:buFontTx/>
              <a:buNone/>
            </a:pPr>
            <a:endParaRPr lang="en-US" sz="1100"/>
          </a:p>
          <a:p>
            <a:pPr marL="0" indent="0">
              <a:buFontTx/>
              <a:buNone/>
            </a:pPr>
            <a:r>
              <a:rPr lang="en-US" sz="1100"/>
              <a:t>以下是我們在下一個實驗中要做的事：</a:t>
            </a:r>
          </a:p>
          <a:p>
            <a:pPr marL="342900" indent="-342900">
              <a:buFontTx/>
              <a:buChar char="-"/>
            </a:pPr>
            <a:endParaRPr lang="en-US" sz="1100"/>
          </a:p>
          <a:p>
            <a:pPr marL="342900" indent="-342900">
              <a:buFontTx/>
              <a:buChar char="-"/>
            </a:pPr>
            <a:r>
              <a:rPr lang="en-US" sz="1100"/>
              <a:t>正確調整資料形狀</a:t>
            </a:r>
          </a:p>
          <a:p>
            <a:pPr marL="342900" indent="-342900">
              <a:buFontTx/>
              <a:buChar char="-"/>
            </a:pPr>
            <a:r>
              <a:rPr lang="en-US" sz="1100"/>
              <a:t>建立卷積神經網路模型</a:t>
            </a:r>
          </a:p>
          <a:p>
            <a:pPr marL="342900" indent="-342900">
              <a:buFontTx/>
              <a:buChar char="-"/>
            </a:pPr>
            <a:r>
              <a:rPr lang="en-US" sz="1100"/>
              <a:t>像之前一樣訓練</a:t>
            </a:r>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27</a:t>
            </a:fld>
            <a:endParaRPr lang="en-US"/>
          </a:p>
        </p:txBody>
      </p:sp>
    </p:spTree>
    <p:extLst>
      <p:ext uri="{BB962C8B-B14F-4D97-AF65-F5344CB8AC3E}">
        <p14:creationId xmlns:p14="http://schemas.microsoft.com/office/powerpoint/2010/main" val="1261320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讓我們試試看吧！</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28</a:t>
            </a:fld>
            <a:endParaRPr lang="en-US"/>
          </a:p>
        </p:txBody>
      </p:sp>
    </p:spTree>
    <p:extLst>
      <p:ext uri="{BB962C8B-B14F-4D97-AF65-F5344CB8AC3E}">
        <p14:creationId xmlns:p14="http://schemas.microsoft.com/office/powerpoint/2010/main" val="18659344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0"/>
        <p:cNvGrpSpPr/>
        <p:nvPr/>
      </p:nvGrpSpPr>
      <p:grpSpPr>
        <a:xfrm>
          <a:off x="0" y="0"/>
          <a:ext cx="0" cy="0"/>
          <a:chOff x="0" y="0"/>
          <a:chExt cx="0" cy="0"/>
        </a:xfrm>
      </p:grpSpPr>
      <p:sp>
        <p:nvSpPr>
          <p:cNvPr id="511" name="Google Shape;511;p20:notes"/>
          <p:cNvSpPr>
            <a:spLocks noGrp="1" noRot="1" noChangeAspect="1"/>
          </p:cNvSpPr>
          <p:nvPr>
            <p:ph type="sldImg" idx="2"/>
          </p:nvPr>
        </p:nvSpPr>
        <p:spPr>
          <a:xfrm>
            <a:off x="406400" y="696913"/>
            <a:ext cx="6197600" cy="348615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512" name="Google Shape;512;p20:notes"/>
          <p:cNvSpPr txBox="1">
            <a:spLocks noGrp="1"/>
          </p:cNvSpPr>
          <p:nvPr>
            <p:ph type="body" idx="1"/>
          </p:nvPr>
        </p:nvSpPr>
        <p:spPr>
          <a:xfrm>
            <a:off x="701040" y="4415790"/>
            <a:ext cx="5608320" cy="4183380"/>
          </a:xfrm>
          <a:prstGeom prst="rect">
            <a:avLst/>
          </a:prstGeom>
          <a:noFill/>
          <a:ln>
            <a:noFill/>
          </a:ln>
        </p:spPr>
        <p:txBody>
          <a:bodyPr spcFirstLastPara="1" wrap="square" lIns="93175" tIns="46575" rIns="93175" bIns="46575" anchor="t" anchorCtr="0">
            <a:noAutofit/>
          </a:bodyPr>
          <a:lstStyle/>
          <a:p>
            <a:pPr marL="0" marR="0" lvl="0" indent="0" algn="l" rtl="0">
              <a:lnSpc>
                <a:spcPct val="100000"/>
              </a:lnSpc>
              <a:spcBef>
                <a:spcPts val="0"/>
              </a:spcBef>
              <a:spcAft>
                <a:spcPts val="0"/>
              </a:spcAft>
              <a:buClr>
                <a:srgbClr val="000000"/>
              </a:buClr>
              <a:buSzPts val="1400"/>
              <a:buFont typeface="Arial"/>
              <a:buNone/>
            </a:pPr>
            <a:endParaRPr sz="1100" b="0" i="0" u="none" strike="noStrike" cap="none">
              <a:solidFill>
                <a:schemeClr val="dk1"/>
              </a:solidFill>
              <a:latin typeface="Trebuchet MS"/>
              <a:ea typeface="Trebuchet MS"/>
              <a:cs typeface="Trebuchet MS"/>
              <a:sym typeface="Trebuchet MS"/>
            </a:endParaRPr>
          </a:p>
        </p:txBody>
      </p:sp>
      <p:sp>
        <p:nvSpPr>
          <p:cNvPr id="513" name="Google Shape;513;p20:notes"/>
          <p:cNvSpPr txBox="1">
            <a:spLocks noGrp="1"/>
          </p:cNvSpPr>
          <p:nvPr>
            <p:ph type="sldNum" idx="12"/>
          </p:nvPr>
        </p:nvSpPr>
        <p:spPr>
          <a:xfrm>
            <a:off x="3663170" y="8829967"/>
            <a:ext cx="3037840" cy="464820"/>
          </a:xfrm>
          <a:prstGeom prst="rect">
            <a:avLst/>
          </a:prstGeom>
          <a:noFill/>
          <a:ln>
            <a:noFill/>
          </a:ln>
        </p:spPr>
        <p:txBody>
          <a:bodyPr spcFirstLastPara="1" wrap="square" lIns="93175" tIns="46575" rIns="93175" bIns="46575" anchor="ctr" anchorCtr="0">
            <a:noAutofit/>
          </a:bodyPr>
          <a:lstStyle/>
          <a:p>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fld id="{00000000-1234-1234-1234-123412341234}" type="slidenum">
              <a:rPr kumimoji="0" lang="en-US" sz="1100" b="0" i="0" u="none" strike="noStrike" kern="1200" cap="none" spc="0" normalizeH="0" baseline="0" noProof="0">
                <a:ln>
                  <a:noFill/>
                </a:ln>
                <a:solidFill>
                  <a:prstClr val="black"/>
                </a:solidFill>
                <a:effectLst/>
                <a:uLnTx/>
                <a:uFillTx/>
                <a:latin typeface="Trebuchet MS"/>
                <a:ea typeface="Trebuchet MS"/>
                <a:cs typeface="Trebuchet MS"/>
                <a:sym typeface="Trebuchet MS"/>
              </a:rPr>
              <a:pPr marL="0" marR="0" lvl="0" indent="0" algn="r" defTabSz="457200" rtl="0" eaLnBrk="1" fontAlgn="base" latinLnBrk="0" hangingPunct="1">
                <a:lnSpc>
                  <a:spcPct val="100000"/>
                </a:lnSpc>
                <a:spcBef>
                  <a:spcPts val="0"/>
                </a:spcBef>
                <a:spcAft>
                  <a:spcPts val="0"/>
                </a:spcAft>
                <a:buClr>
                  <a:srgbClr val="000000"/>
                </a:buClr>
                <a:buSzPts val="1100"/>
                <a:buFont typeface="Arial"/>
                <a:buNone/>
                <a:tabLst/>
                <a:defRPr/>
              </a:pPr>
              <a:t>29</a:t>
            </a:fld>
            <a:endParaRPr kumimoji="0" sz="1100" b="0" i="0" u="none" strike="noStrike" kern="1200" cap="none" spc="0" normalizeH="0" baseline="0" noProof="0">
              <a:ln>
                <a:noFill/>
              </a:ln>
              <a:solidFill>
                <a:prstClr val="black"/>
              </a:solidFill>
              <a:effectLst/>
              <a:uLnTx/>
              <a:uFillTx/>
              <a:latin typeface="Trebuchet MS"/>
              <a:ea typeface="Trebuchet MS"/>
              <a:cs typeface="Trebuchet MS"/>
              <a:sym typeface="Trebuchet MS"/>
            </a:endParaRPr>
          </a:p>
        </p:txBody>
      </p:sp>
    </p:spTree>
    <p:extLst>
      <p:ext uri="{BB962C8B-B14F-4D97-AF65-F5344CB8AC3E}">
        <p14:creationId xmlns:p14="http://schemas.microsoft.com/office/powerpoint/2010/main" val="28432792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marL="0" marR="0" lvl="0" indent="0" algn="r" defTabSz="457200" rtl="0" eaLnBrk="1" fontAlgn="base" latinLnBrk="0" hangingPunct="1">
              <a:lnSpc>
                <a:spcPct val="100000"/>
              </a:lnSpc>
              <a:spcBef>
                <a:spcPct val="0"/>
              </a:spcBef>
              <a:spcAft>
                <a:spcPct val="0"/>
              </a:spcAft>
              <a:buClrTx/>
              <a:buSzTx/>
              <a:buFontTx/>
              <a:buNone/>
              <a:tabLst/>
              <a:defRPr/>
            </a:pPr>
            <a:fld id="{E02D639A-AF38-4D9A-897E-57859A70BDEB}" type="slidenum">
              <a:rPr kumimoji="0" lang="en-US" sz="1100" b="0" i="0" u="none" strike="noStrike" kern="1200" cap="none" spc="0" normalizeH="0" baseline="0" noProof="0" smtClean="0">
                <a:ln>
                  <a:noFill/>
                </a:ln>
                <a:solidFill>
                  <a:prstClr val="black"/>
                </a:solidFill>
                <a:effectLst/>
                <a:uLnTx/>
                <a:uFillTx/>
                <a:latin typeface="Trebuchet MS" pitchFamily="34" charset="0"/>
                <a:ea typeface="ＭＳ Ｐゴシック" pitchFamily="-16" charset="-128"/>
                <a:cs typeface="+mn-cs"/>
              </a:rPr>
              <a:pPr marL="0" marR="0" lvl="0" indent="0" algn="r" defTabSz="457200" rtl="0" eaLnBrk="1" fontAlgn="base" latinLnBrk="0" hangingPunct="1">
                <a:lnSpc>
                  <a:spcPct val="100000"/>
                </a:lnSpc>
                <a:spcBef>
                  <a:spcPct val="0"/>
                </a:spcBef>
                <a:spcAft>
                  <a:spcPct val="0"/>
                </a:spcAft>
                <a:buClrTx/>
                <a:buSzTx/>
                <a:buFontTx/>
                <a:buNone/>
                <a:tabLst/>
                <a:defRPr/>
              </a:pPr>
              <a:t>3</a:t>
            </a:fld>
            <a:endParaRPr kumimoji="0" lang="en-US" sz="1100" b="0" i="0" u="none" strike="noStrike" kern="1200" cap="none" spc="0" normalizeH="0" baseline="0" noProof="0">
              <a:ln>
                <a:noFill/>
              </a:ln>
              <a:solidFill>
                <a:prstClr val="black"/>
              </a:solidFill>
              <a:effectLst/>
              <a:uLnTx/>
              <a:uFillTx/>
              <a:latin typeface="Trebuchet MS" pitchFamily="34" charset="0"/>
              <a:ea typeface="ＭＳ Ｐゴシック" pitchFamily="-16" charset="-128"/>
              <a:cs typeface="+mn-cs"/>
            </a:endParaRPr>
          </a:p>
        </p:txBody>
      </p:sp>
    </p:spTree>
    <p:extLst>
      <p:ext uri="{BB962C8B-B14F-4D97-AF65-F5344CB8AC3E}">
        <p14:creationId xmlns:p14="http://schemas.microsoft.com/office/powerpoint/2010/main" val="52085236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我們發現，模型在使用訓練資料時能達到高準確度，但在測試/驗證資料時卻無法達到同樣的準確度。我們是將影像以一長串像素的方式傳給模型。這樣的作法有什麼缺點？像素間組成圖像的方式包含了重要的資訊。而當我們將圖片扁平化為一串單一陣列時，便失去了這筆資訊。</a:t>
            </a:r>
            <a:endParaRPr lang="en-US"/>
          </a:p>
          <a:p>
            <a:endParaRPr lang="en-US"/>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4</a:t>
            </a:fld>
            <a:endParaRPr lang="en-US"/>
          </a:p>
        </p:txBody>
      </p:sp>
    </p:spTree>
    <p:extLst>
      <p:ext uri="{BB962C8B-B14F-4D97-AF65-F5344CB8AC3E}">
        <p14:creationId xmlns:p14="http://schemas.microsoft.com/office/powerpoint/2010/main" val="293166396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100" b="0" i="0" u="none" strike="noStrike" kern="1200">
                <a:solidFill>
                  <a:schemeClr val="tx1"/>
                </a:solidFill>
                <a:effectLst/>
                <a:latin typeface="Trebuchet MS" pitchFamily="34" charset="0"/>
                <a:ea typeface="+mn-ea"/>
                <a:cs typeface="+mn-cs"/>
              </a:rPr>
              <a:t>現在我們該將模型升級為能夠從影像中提取空間資訊的模型了。</a:t>
            </a:r>
            <a:endParaRPr lang="en-GB"/>
          </a:p>
        </p:txBody>
      </p:sp>
      <p:sp>
        <p:nvSpPr>
          <p:cNvPr id="4" name="Slide Number Placeholder 3"/>
          <p:cNvSpPr>
            <a:spLocks noGrp="1"/>
          </p:cNvSpPr>
          <p:nvPr>
            <p:ph type="sldNum" sz="quarter" idx="10"/>
          </p:nvPr>
        </p:nvSpPr>
        <p:spPr/>
        <p:txBody>
          <a:bodyPr/>
          <a:lstStyle/>
          <a:p>
            <a:pPr>
              <a:defRPr/>
            </a:pPr>
            <a:fld id="{E02D639A-AF38-4D9A-897E-57859A70BDEB}" type="slidenum">
              <a:rPr lang="en-US" smtClean="0"/>
              <a:pPr>
                <a:defRPr/>
              </a:pPr>
              <a:t>5</a:t>
            </a:fld>
            <a:endParaRPr lang="en-US"/>
          </a:p>
        </p:txBody>
      </p:sp>
    </p:spTree>
    <p:extLst>
      <p:ext uri="{BB962C8B-B14F-4D97-AF65-F5344CB8AC3E}">
        <p14:creationId xmlns:p14="http://schemas.microsoft.com/office/powerpoint/2010/main" val="2481685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在開始講解神經網路之前，我們先談談電腦視覺專家是如何處理這種問題的。如果你小時候曾使用過 Photoshop、小畫家或是 GIMP 來製作 GIF、迷因或靜態圖片的話，告訴你個好消息！瞭解電腦如何呈現和操控圖片，是學習現代電腦視覺的紮實基礎。</a:t>
            </a:r>
          </a:p>
          <a:p>
            <a:endParaRPr lang="en-US"/>
          </a:p>
          <a:p>
            <a:r>
              <a:rPr lang="en-US">
                <a:latin typeface="Trebuchet MS"/>
              </a:rPr>
              <a:t>舉例來說，我們來看看模糊、銳化、強化和調暗工具。在繪圖程式中，我們操作處理影像的區域稱為核心。卷積指的是我們的核心與影像相乘，而這會在我們選取這些工具並在影像上拖動時發生。從技術上來說，卷積就是我們將一項函數套用到另一項函數，但我們可以將基底影像視為色彩的函數，而核心則是像素的函數。</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6</a:t>
            </a:fld>
            <a:endParaRPr lang="en-US"/>
          </a:p>
        </p:txBody>
      </p:sp>
    </p:spTree>
    <p:extLst>
      <p:ext uri="{BB962C8B-B14F-4D97-AF65-F5344CB8AC3E}">
        <p14:creationId xmlns:p14="http://schemas.microsoft.com/office/powerpoint/2010/main" val="148352885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核心只是一個小型矩陣，模糊效果則是代表像素的數字在加權平均後的結果。銳化會將靠近中心的像素調亮，但會消去與其相鄰的像素。調亮會使中心像素的色彩值變大 (這是白色的色彩值為 255 的情況。如果白色的顏色值為 0，調亮會將數值降低) 而調暗則相反。來看看一張較小的圖片，並試著分解它。</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7</a:t>
            </a:fld>
            <a:endParaRPr lang="en-US"/>
          </a:p>
        </p:txBody>
      </p:sp>
    </p:spTree>
    <p:extLst>
      <p:ext uri="{BB962C8B-B14F-4D97-AF65-F5344CB8AC3E}">
        <p14:creationId xmlns:p14="http://schemas.microsoft.com/office/powerpoint/2010/main" val="3276208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我們這邊有張心型圖片。覺得心型不夠明顯？抱歉，我們只有 6 x 6 像素可以用。</a:t>
            </a:r>
          </a:p>
          <a:p>
            <a:r>
              <a:rPr lang="en-US"/>
              <a:t>接下來我們會逐步完成卷積。在中心的星星代表卷積運算子。我們將產生出 4 x 4 的影像。再過一下就會更明顯一點了。</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8</a:t>
            </a:fld>
            <a:endParaRPr lang="en-US"/>
          </a:p>
        </p:txBody>
      </p:sp>
    </p:spTree>
    <p:extLst>
      <p:ext uri="{BB962C8B-B14F-4D97-AF65-F5344CB8AC3E}">
        <p14:creationId xmlns:p14="http://schemas.microsoft.com/office/powerpoint/2010/main" val="85904748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我們先從左上角開始。我們將即將要進行卷積的區塊，也就是紅色方框的部分稱為窗口。請注意它的形狀與我們的核心相同。</a:t>
            </a:r>
          </a:p>
        </p:txBody>
      </p:sp>
      <p:sp>
        <p:nvSpPr>
          <p:cNvPr id="4" name="Slide Number Placeholder 3"/>
          <p:cNvSpPr>
            <a:spLocks noGrp="1"/>
          </p:cNvSpPr>
          <p:nvPr>
            <p:ph type="sldNum" sz="quarter" idx="5"/>
          </p:nvPr>
        </p:nvSpPr>
        <p:spPr/>
        <p:txBody>
          <a:bodyPr/>
          <a:lstStyle/>
          <a:p>
            <a:pPr>
              <a:defRPr/>
            </a:pPr>
            <a:fld id="{E02D639A-AF38-4D9A-897E-57859A70BDEB}" type="slidenum">
              <a:rPr lang="en-US" smtClean="0"/>
              <a:pPr>
                <a:defRPr/>
              </a:pPr>
              <a:t>9</a:t>
            </a:fld>
            <a:endParaRPr lang="en-US"/>
          </a:p>
        </p:txBody>
      </p:sp>
    </p:spTree>
    <p:extLst>
      <p:ext uri="{BB962C8B-B14F-4D97-AF65-F5344CB8AC3E}">
        <p14:creationId xmlns:p14="http://schemas.microsoft.com/office/powerpoint/2010/main" val="237486323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0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1.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8.xml"/></Relationships>
</file>

<file path=ppt/slideLayouts/_rels/slideLayout10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3.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5.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6.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8.xml"/></Relationships>
</file>

<file path=ppt/slideLayouts/_rels/slideLayout107.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08.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8.xml"/></Relationships>
</file>

<file path=ppt/slideLayouts/_rels/slideLayout109.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0.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1.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2.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8.xml"/></Relationships>
</file>

<file path=ppt/slideLayouts/_rels/slideLayout114.xml.rels><?xml version="1.0" encoding="UTF-8" standalone="yes"?>
<Relationships xmlns="http://schemas.openxmlformats.org/package/2006/relationships"><Relationship Id="rId1" Type="http://schemas.openxmlformats.org/officeDocument/2006/relationships/slideMaster" Target="../slideMasters/slideMaster8.xml"/></Relationships>
</file>

<file path=ppt/slideLayouts/_rels/slideLayout11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8.xml"/></Relationships>
</file>

<file path=ppt/slideLayouts/_rels/slideLayout116.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8.xml"/></Relationships>
</file>

<file path=ppt/slideLayouts/_rels/slideLayout11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Master" Target="../slideMasters/slideMaster9.xml"/></Relationships>
</file>

<file path=ppt/slideLayouts/_rels/slideLayout119.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Master" Target="../slideMasters/slideMaster9.xml"/></Relationships>
</file>

<file path=ppt/slideLayouts/_rels/slideLayout12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9.xml"/></Relationships>
</file>

<file path=ppt/slideLayouts/_rels/slideLayout124.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5.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9.xml"/></Relationships>
</file>

<file path=ppt/slideLayouts/_rels/slideLayout126.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Master" Target="../slideMasters/slideMaster9.xml"/></Relationships>
</file>

<file path=ppt/slideLayouts/_rels/slideLayout127.xml.rels><?xml version="1.0" encoding="UTF-8" standalone="yes"?>
<Relationships xmlns="http://schemas.openxmlformats.org/package/2006/relationships"><Relationship Id="rId1" Type="http://schemas.openxmlformats.org/officeDocument/2006/relationships/slideMaster" Target="../slideMasters/slideMaster9.xml"/></Relationships>
</file>

<file path=ppt/slideLayouts/_rels/slideLayout12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29.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Master" Target="../slideMasters/slideMaster10.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130.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6.png"/><Relationship Id="rId1" Type="http://schemas.openxmlformats.org/officeDocument/2006/relationships/slideMaster" Target="../slideMasters/slideMaster10.xml"/></Relationships>
</file>

<file path=ppt/slideLayouts/_rels/slideLayout133.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4.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23.png"/><Relationship Id="rId1" Type="http://schemas.openxmlformats.org/officeDocument/2006/relationships/slideMaster" Target="../slideMasters/slideMaster10.xml"/></Relationships>
</file>

<file path=ppt/slideLayouts/_rels/slideLayout1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Master" Target="../slideMasters/slideMaster10.xml"/></Relationships>
</file>

<file path=ppt/slideLayouts/_rels/slideLayout138.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39.xml.rels><?xml version="1.0" encoding="UTF-8" standalone="yes"?>
<Relationships xmlns="http://schemas.openxmlformats.org/package/2006/relationships"><Relationship Id="rId1" Type="http://schemas.openxmlformats.org/officeDocument/2006/relationships/slideMaster" Target="../slideMasters/slideMaster10.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6.jpeg"/><Relationship Id="rId1" Type="http://schemas.openxmlformats.org/officeDocument/2006/relationships/slideMaster" Target="../slideMasters/slideMaster11.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4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3.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1.xml"/></Relationships>
</file>

<file path=ppt/slideLayouts/_rels/slideLayout14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5.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7.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48.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1.xml"/></Relationships>
</file>

<file path=ppt/slideLayouts/_rels/slideLayout149.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0.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1.xml"/></Relationships>
</file>

<file path=ppt/slideLayouts/_rels/slideLayout151.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2.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3.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4.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5.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1.xml"/></Relationships>
</file>

<file path=ppt/slideLayouts/_rels/slideLayout156.xml.rels><?xml version="1.0" encoding="UTF-8" standalone="yes"?>
<Relationships xmlns="http://schemas.openxmlformats.org/package/2006/relationships"><Relationship Id="rId1" Type="http://schemas.openxmlformats.org/officeDocument/2006/relationships/slideMaster" Target="../slideMasters/slideMaster11.xml"/></Relationships>
</file>

<file path=ppt/slideLayouts/_rels/slideLayout1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12.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8.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12.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_rels/slideLayout15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2.xml"/></Relationships>
</file>

<file path=ppt/slideLayouts/_rels/slideLayout16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Master" Target="../slideMasters/slideMaster12.xml"/></Relationships>
</file>

<file path=ppt/slideLayouts/_rels/slideLayout16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2.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4.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5.xml.rels><?xml version="1.0" encoding="UTF-8" standalone="yes"?>
<Relationships xmlns="http://schemas.openxmlformats.org/package/2006/relationships"><Relationship Id="rId2" Type="http://schemas.openxmlformats.org/officeDocument/2006/relationships/image" Target="../media/image18.jpeg"/><Relationship Id="rId1" Type="http://schemas.openxmlformats.org/officeDocument/2006/relationships/slideMaster" Target="../slideMasters/slideMaster12.xml"/></Relationships>
</file>

<file path=ppt/slideLayouts/_rels/slideLayout166.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7.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Master" Target="../slideMasters/slideMaster12.xml"/></Relationships>
</file>

<file path=ppt/slideLayouts/_rels/slideLayout168.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69.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0.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1.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2.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12.xml"/></Relationships>
</file>

<file path=ppt/slideLayouts/_rels/slideLayout173.xml.rels><?xml version="1.0" encoding="UTF-8" standalone="yes"?>
<Relationships xmlns="http://schemas.openxmlformats.org/package/2006/relationships"><Relationship Id="rId1" Type="http://schemas.openxmlformats.org/officeDocument/2006/relationships/slideMaster" Target="../slideMasters/slideMaster12.xml"/></Relationships>
</file>

<file path=ppt/slideLayouts/_rels/slideLayout174.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2.xml"/></Relationships>
</file>

<file path=ppt/slideLayouts/_rels/slideLayout17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2.xml"/></Relationships>
</file>

<file path=ppt/slideLayouts/_rels/slideLayout17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7.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3.xml"/></Relationships>
</file>

<file path=ppt/slideLayouts/_rels/slideLayout178.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7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0.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1.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2.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3.xml"/></Relationships>
</file>

<file path=ppt/slideLayouts/_rels/slideLayout18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3.xml"/></Relationships>
</file>

<file path=ppt/slideLayouts/_rels/slideLayout186.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7.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8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3.xml"/></Relationships>
</file>

<file path=ppt/slideLayouts/_rels/slideLayout189.xml.rels><?xml version="1.0" encoding="UTF-8" standalone="yes"?>
<Relationships xmlns="http://schemas.openxmlformats.org/package/2006/relationships"><Relationship Id="rId1" Type="http://schemas.openxmlformats.org/officeDocument/2006/relationships/slideMaster" Target="../slideMasters/slideMaster13.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1.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2.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6.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7.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4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4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4.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4.xml"/></Relationships>
</file>

<file path=ppt/slideLayouts/_rels/slideLayout51.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2.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3.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4.xml"/></Relationships>
</file>

<file path=ppt/slideLayouts/_rels/slideLayout5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5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5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jpeg"/><Relationship Id="rId1" Type="http://schemas.openxmlformats.org/officeDocument/2006/relationships/slideMaster" Target="../slideMasters/slideMaster5.xml"/></Relationships>
</file>

<file path=ppt/slideLayouts/_rels/slideLayout57.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59.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1.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2.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5.xml"/></Relationships>
</file>

<file path=ppt/slideLayouts/_rels/slideLayout6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5.xml"/></Relationships>
</file>

<file path=ppt/slideLayouts/_rels/slideLayout65.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6.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7.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Master" Target="../slideMasters/slideMaster5.xml"/></Relationships>
</file>

<file path=ppt/slideLayouts/_rels/slideLayout68.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6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6.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7.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8.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79.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Master" Target="../slideMasters/slideMaster1.xml"/></Relationships>
</file>

<file path=ppt/slideLayouts/_rels/slideLayout80.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1.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2.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3.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4.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5.xml.rels><?xml version="1.0" encoding="UTF-8" standalone="yes"?>
<Relationships xmlns="http://schemas.openxmlformats.org/package/2006/relationships"><Relationship Id="rId1" Type="http://schemas.openxmlformats.org/officeDocument/2006/relationships/slideMaster" Target="../slideMasters/slideMaster6.xml"/></Relationships>
</file>

<file path=ppt/slideLayouts/_rels/slideLayout8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8.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89.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90.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1.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2.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3.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4.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5.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6.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7.xml.rels><?xml version="1.0" encoding="UTF-8" standalone="yes"?>
<Relationships xmlns="http://schemas.openxmlformats.org/package/2006/relationships"><Relationship Id="rId1" Type="http://schemas.openxmlformats.org/officeDocument/2006/relationships/slideMaster" Target="../slideMasters/slideMaster7.xml"/></Relationships>
</file>

<file path=ppt/slideLayouts/_rels/slideLayout9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Master" Target="../slideMasters/slideMaster8.xml"/><Relationship Id="rId5" Type="http://schemas.openxmlformats.org/officeDocument/2006/relationships/image" Target="../media/image15.svg"/><Relationship Id="rId4" Type="http://schemas.openxmlformats.org/officeDocument/2006/relationships/image" Target="../media/image14.png"/></Relationships>
</file>

<file path=ppt/slideLayouts/_rels/slideLayout99.xml.rels><?xml version="1.0" encoding="UTF-8" standalone="yes"?>
<Relationships xmlns="http://schemas.openxmlformats.org/package/2006/relationships"><Relationship Id="rId3" Type="http://schemas.openxmlformats.org/officeDocument/2006/relationships/image" Target="../media/image13.png"/><Relationship Id="rId7" Type="http://schemas.openxmlformats.org/officeDocument/2006/relationships/image" Target="../media/image3.emf"/><Relationship Id="rId2" Type="http://schemas.openxmlformats.org/officeDocument/2006/relationships/image" Target="../media/image16.jpeg"/><Relationship Id="rId1" Type="http://schemas.openxmlformats.org/officeDocument/2006/relationships/slideMaster" Target="../slideMasters/slideMaster8.xml"/><Relationship Id="rId6" Type="http://schemas.openxmlformats.org/officeDocument/2006/relationships/image" Target="../media/image2.png"/><Relationship Id="rId5" Type="http://schemas.openxmlformats.org/officeDocument/2006/relationships/image" Target="../media/image15.svg"/><Relationship Id="rId4" Type="http://schemas.openxmlformats.org/officeDocument/2006/relationships/image" Target="../media/image14.png"/></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430303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40003580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0.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212208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1.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4962522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2.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33024093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3.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268296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4.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9E8D17E3-38C6-477D-BB1D-F00E2FCDFFFE}"/>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783556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5.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7745383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F8F5B998-8BDE-41DF-AD78-57E6F0E5984D}"/>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005185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FE237F93-475E-4F72-B8BB-63FFD59AB701}"/>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5736587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08.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32456233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09.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321559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098828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0.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763853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1.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187410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B05EEB69-C51E-4B27-B8D0-CAF14DF83205}"/>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69413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3.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94443772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14.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2543280528"/>
      </p:ext>
    </p:extLst>
  </p:cSld>
  <p:clrMapOvr>
    <a:masterClrMapping/>
  </p:clrMapOvr>
  <p:hf hdr="0" ftr="0" dt="0"/>
</p:sldLayout>
</file>

<file path=ppt/slideLayouts/slideLayout115.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67059584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6.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5087318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17.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80"/>
        <p:cNvGrpSpPr/>
        <p:nvPr/>
      </p:nvGrpSpPr>
      <p:grpSpPr>
        <a:xfrm>
          <a:off x="0" y="0"/>
          <a:ext cx="0" cy="0"/>
          <a:chOff x="0" y="0"/>
          <a:chExt cx="0" cy="0"/>
        </a:xfrm>
      </p:grpSpPr>
      <p:sp>
        <p:nvSpPr>
          <p:cNvPr id="81" name="Google Shape;81;p15"/>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82" name="Google Shape;82;p15"/>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83" name="Google Shape;83;p15"/>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4185303577"/>
      </p:ext>
    </p:extLst>
  </p:cSld>
  <p:clrMapOvr>
    <a:masterClrMapping/>
  </p:clrMapOvr>
</p:sldLayout>
</file>

<file path=ppt/slideLayouts/slideLayout118.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91"/>
        <p:cNvGrpSpPr/>
        <p:nvPr/>
      </p:nvGrpSpPr>
      <p:grpSpPr>
        <a:xfrm>
          <a:off x="0" y="0"/>
          <a:ext cx="0" cy="0"/>
          <a:chOff x="0" y="0"/>
          <a:chExt cx="0" cy="0"/>
        </a:xfrm>
      </p:grpSpPr>
      <p:pic>
        <p:nvPicPr>
          <p:cNvPr id="92" name="Google Shape;92;p17"/>
          <p:cNvPicPr preferRelativeResize="0"/>
          <p:nvPr/>
        </p:nvPicPr>
        <p:blipFill rotWithShape="1">
          <a:blip r:embed="rId2" cstate="email">
            <a:alphaModFix/>
            <a:extLst>
              <a:ext uri="{28A0092B-C50C-407E-A947-70E740481C1C}">
                <a14:useLocalDpi xmlns:a14="http://schemas.microsoft.com/office/drawing/2010/main"/>
              </a:ext>
            </a:extLst>
          </a:blip>
          <a:srcRect l="-21757" b="-229"/>
          <a:stretch/>
        </p:blipFill>
        <p:spPr>
          <a:xfrm>
            <a:off x="1" y="0"/>
            <a:ext cx="10972800" cy="5942499"/>
          </a:xfrm>
          <a:prstGeom prst="rect">
            <a:avLst/>
          </a:prstGeom>
          <a:noFill/>
          <a:ln>
            <a:noFill/>
          </a:ln>
        </p:spPr>
      </p:pic>
      <p:sp>
        <p:nvSpPr>
          <p:cNvPr id="93" name="Google Shape;93;p17"/>
          <p:cNvSpPr/>
          <p:nvPr/>
        </p:nvSpPr>
        <p:spPr>
          <a:xfrm rot="10800000" flipH="1">
            <a:off x="1" y="0"/>
            <a:ext cx="10972800" cy="6172200"/>
          </a:xfrm>
          <a:prstGeom prst="rect">
            <a:avLst/>
          </a:prstGeom>
          <a:gradFill>
            <a:gsLst>
              <a:gs pos="0">
                <a:schemeClr val="lt1"/>
              </a:gs>
              <a:gs pos="34000">
                <a:schemeClr val="lt1"/>
              </a:gs>
              <a:gs pos="100000">
                <a:srgbClr val="FFFFFF">
                  <a:alpha val="34509"/>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94" name="Google Shape;94;p17"/>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3338" y="3902418"/>
            <a:ext cx="3232856" cy="1132742"/>
          </a:xfrm>
          <a:prstGeom prst="rect">
            <a:avLst/>
          </a:prstGeom>
          <a:noFill/>
          <a:ln>
            <a:noFill/>
          </a:ln>
        </p:spPr>
      </p:pic>
      <p:sp>
        <p:nvSpPr>
          <p:cNvPr id="95" name="Google Shape;95;p17"/>
          <p:cNvSpPr txBox="1"/>
          <p:nvPr/>
        </p:nvSpPr>
        <p:spPr>
          <a:xfrm>
            <a:off x="481641" y="5310989"/>
            <a:ext cx="25395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chemeClr val="lt2"/>
              </a:buClr>
              <a:buSzPts val="500"/>
              <a:buFont typeface="Trebuchet MS"/>
              <a:buNone/>
            </a:pPr>
            <a:r>
              <a:rPr lang="en-US" sz="2000" b="0" i="0" u="none" strike="noStrike" cap="none">
                <a:solidFill>
                  <a:schemeClr val="lt2"/>
                </a:solidFill>
                <a:latin typeface="Trebuchet MS"/>
                <a:ea typeface="Trebuchet MS"/>
                <a:cs typeface="Trebuchet MS"/>
                <a:sym typeface="Trebuchet MS"/>
              </a:rPr>
              <a:t>www.nvidia.com/dli</a:t>
            </a:r>
            <a:endParaRPr sz="1300"/>
          </a:p>
        </p:txBody>
      </p:sp>
    </p:spTree>
    <p:extLst>
      <p:ext uri="{BB962C8B-B14F-4D97-AF65-F5344CB8AC3E}">
        <p14:creationId xmlns:p14="http://schemas.microsoft.com/office/powerpoint/2010/main" val="3938267365"/>
      </p:ext>
    </p:extLst>
  </p:cSld>
  <p:clrMapOvr>
    <a:masterClrMapping/>
  </p:clrMapOvr>
</p:sldLayout>
</file>

<file path=ppt/slideLayouts/slideLayout119.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96"/>
        <p:cNvGrpSpPr/>
        <p:nvPr/>
      </p:nvGrpSpPr>
      <p:grpSpPr>
        <a:xfrm>
          <a:off x="0" y="0"/>
          <a:ext cx="0" cy="0"/>
          <a:chOff x="0" y="0"/>
          <a:chExt cx="0" cy="0"/>
        </a:xfrm>
      </p:grpSpPr>
      <p:sp>
        <p:nvSpPr>
          <p:cNvPr id="97" name="Google Shape;97;p18"/>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98" name="Google Shape;98;p18"/>
          <p:cNvSpPr txBox="1">
            <a:spLocks noGrp="1"/>
          </p:cNvSpPr>
          <p:nvPr>
            <p:ph type="body" idx="1"/>
          </p:nvPr>
        </p:nvSpPr>
        <p:spPr>
          <a:xfrm>
            <a:off x="516750" y="2103035"/>
            <a:ext cx="9948600" cy="3719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99" name="Google Shape;99;p18"/>
          <p:cNvSpPr txBox="1">
            <a:spLocks noGrp="1"/>
          </p:cNvSpPr>
          <p:nvPr>
            <p:ph type="body" idx="2"/>
          </p:nvPr>
        </p:nvSpPr>
        <p:spPr>
          <a:xfrm>
            <a:off x="498347" y="1183333"/>
            <a:ext cx="9976200" cy="525300"/>
          </a:xfrm>
          <a:prstGeom prst="rect">
            <a:avLst/>
          </a:prstGeom>
          <a:noFill/>
          <a:ln>
            <a:noFill/>
          </a:ln>
        </p:spPr>
        <p:txBody>
          <a:bodyPr spcFirstLastPara="1" wrap="square" lIns="82275" tIns="82275" rIns="82275" bIns="82275" anchor="t" anchorCtr="0"/>
          <a:lstStyle>
            <a:lvl1pPr marL="457200" marR="0" lvl="0" indent="-228600" algn="ctr"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0" name="Google Shape;100;p18"/>
          <p:cNvSpPr/>
          <p:nvPr/>
        </p:nvSpPr>
        <p:spPr>
          <a:xfrm>
            <a:off x="7049728" y="5781718"/>
            <a:ext cx="2763000" cy="248100"/>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2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300"/>
          </a:p>
        </p:txBody>
      </p:sp>
    </p:spTree>
    <p:extLst>
      <p:ext uri="{BB962C8B-B14F-4D97-AF65-F5344CB8AC3E}">
        <p14:creationId xmlns:p14="http://schemas.microsoft.com/office/powerpoint/2010/main" val="3037132573"/>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980743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20.xml><?xml version="1.0" encoding="utf-8"?>
<p:sldLayout xmlns:a="http://schemas.openxmlformats.org/drawingml/2006/main" xmlns:r="http://schemas.openxmlformats.org/officeDocument/2006/relationships" xmlns:p="http://schemas.openxmlformats.org/presentationml/2006/main" matchingName="Content with Photograph" preserve="1">
  <p:cSld name="Content with Photograph">
    <p:spTree>
      <p:nvGrpSpPr>
        <p:cNvPr id="1" name="Shape 101"/>
        <p:cNvGrpSpPr/>
        <p:nvPr/>
      </p:nvGrpSpPr>
      <p:grpSpPr>
        <a:xfrm>
          <a:off x="0" y="0"/>
          <a:ext cx="0" cy="0"/>
          <a:chOff x="0" y="0"/>
          <a:chExt cx="0" cy="0"/>
        </a:xfrm>
      </p:grpSpPr>
      <p:sp>
        <p:nvSpPr>
          <p:cNvPr id="102" name="Google Shape;102;p19"/>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03" name="Google Shape;103;p19"/>
          <p:cNvSpPr txBox="1">
            <a:spLocks noGrp="1"/>
          </p:cNvSpPr>
          <p:nvPr>
            <p:ph type="title"/>
          </p:nvPr>
        </p:nvSpPr>
        <p:spPr>
          <a:xfrm>
            <a:off x="498347" y="633527"/>
            <a:ext cx="5922300" cy="6186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104" name="Google Shape;104;p19"/>
          <p:cNvSpPr txBox="1">
            <a:spLocks noGrp="1"/>
          </p:cNvSpPr>
          <p:nvPr>
            <p:ph type="body" idx="1"/>
          </p:nvPr>
        </p:nvSpPr>
        <p:spPr>
          <a:xfrm>
            <a:off x="512064" y="2103034"/>
            <a:ext cx="5905800" cy="36939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0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105" name="Google Shape;105;p19"/>
          <p:cNvSpPr txBox="1">
            <a:spLocks noGrp="1"/>
          </p:cNvSpPr>
          <p:nvPr>
            <p:ph type="body" idx="2"/>
          </p:nvPr>
        </p:nvSpPr>
        <p:spPr>
          <a:xfrm>
            <a:off x="498347" y="1183333"/>
            <a:ext cx="5922300" cy="5253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900"/>
              </a:spcBef>
              <a:spcAft>
                <a:spcPts val="0"/>
              </a:spcAft>
              <a:buClr>
                <a:schemeClr val="dk1"/>
              </a:buClr>
              <a:buSzPts val="2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28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600"/>
              </a:spcBef>
              <a:spcAft>
                <a:spcPts val="0"/>
              </a:spcAft>
              <a:buClr>
                <a:schemeClr val="lt2"/>
              </a:buClr>
              <a:buSzPts val="28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106" name="Google Shape;106;p1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07" name="Google Shape;107;p19"/>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573212280"/>
      </p:ext>
    </p:extLst>
  </p:cSld>
  <p:clrMapOvr>
    <a:masterClrMapping/>
  </p:clrMapOvr>
</p:sldLayout>
</file>

<file path=ppt/slideLayouts/slideLayout121.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08"/>
        <p:cNvGrpSpPr/>
        <p:nvPr/>
      </p:nvGrpSpPr>
      <p:grpSpPr>
        <a:xfrm>
          <a:off x="0" y="0"/>
          <a:ext cx="0" cy="0"/>
          <a:chOff x="0" y="0"/>
          <a:chExt cx="0" cy="0"/>
        </a:xfrm>
      </p:grpSpPr>
      <p:sp>
        <p:nvSpPr>
          <p:cNvPr id="109" name="Google Shape;109;p20"/>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0" name="Google Shape;110;p20"/>
          <p:cNvSpPr txBox="1">
            <a:spLocks noGrp="1"/>
          </p:cNvSpPr>
          <p:nvPr>
            <p:ph type="title"/>
          </p:nvPr>
        </p:nvSpPr>
        <p:spPr>
          <a:xfrm>
            <a:off x="498347" y="661227"/>
            <a:ext cx="9976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600"/>
              <a:buFont typeface="Trebuchet MS"/>
              <a:buNone/>
              <a:defRPr sz="36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1" name="Google Shape;111;p20"/>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12" name="Google Shape;112;p20"/>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2411203765"/>
      </p:ext>
    </p:extLst>
  </p:cSld>
  <p:clrMapOvr>
    <a:masterClrMapping/>
  </p:clrMapOvr>
</p:sldLayout>
</file>

<file path=ppt/slideLayouts/slideLayout122.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113"/>
        <p:cNvGrpSpPr/>
        <p:nvPr/>
      </p:nvGrpSpPr>
      <p:grpSpPr>
        <a:xfrm>
          <a:off x="0" y="0"/>
          <a:ext cx="0" cy="0"/>
          <a:chOff x="0" y="0"/>
          <a:chExt cx="0" cy="0"/>
        </a:xfrm>
      </p:grpSpPr>
      <p:sp>
        <p:nvSpPr>
          <p:cNvPr id="114" name="Google Shape;114;p21"/>
          <p:cNvSpPr/>
          <p:nvPr/>
        </p:nvSpPr>
        <p:spPr>
          <a:xfrm>
            <a:off x="1" y="1"/>
            <a:ext cx="10972799" cy="5721931"/>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15" name="Google Shape;115;p21"/>
          <p:cNvSpPr txBox="1">
            <a:spLocks noGrp="1"/>
          </p:cNvSpPr>
          <p:nvPr>
            <p:ph type="title"/>
          </p:nvPr>
        </p:nvSpPr>
        <p:spPr>
          <a:xfrm>
            <a:off x="1553496" y="5352632"/>
            <a:ext cx="7866000" cy="369300"/>
          </a:xfrm>
          <a:prstGeom prst="rect">
            <a:avLst/>
          </a:prstGeom>
          <a:noFill/>
          <a:ln>
            <a:noFill/>
          </a:ln>
        </p:spPr>
        <p:txBody>
          <a:bodyPr spcFirstLastPara="1" wrap="square" lIns="82275" tIns="82275" rIns="82275" bIns="82275" anchor="b" anchorCtr="0"/>
          <a:lstStyle>
            <a:lvl1pPr marR="0" lvl="0" algn="l" rtl="0">
              <a:lnSpc>
                <a:spcPct val="90000"/>
              </a:lnSpc>
              <a:spcBef>
                <a:spcPts val="0"/>
              </a:spcBef>
              <a:spcAft>
                <a:spcPts val="0"/>
              </a:spcAft>
              <a:buClr>
                <a:schemeClr val="dk2"/>
              </a:buClr>
              <a:buSzPts val="2000"/>
              <a:buFont typeface="Trebuchet MS"/>
              <a:buNone/>
              <a:defRPr sz="20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116" name="Google Shape;116;p21"/>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13271" y="5142126"/>
            <a:ext cx="7546260" cy="104086"/>
          </a:xfrm>
          <a:prstGeom prst="rect">
            <a:avLst/>
          </a:prstGeom>
          <a:noFill/>
          <a:ln>
            <a:noFill/>
          </a:ln>
        </p:spPr>
      </p:pic>
    </p:spTree>
    <p:extLst>
      <p:ext uri="{BB962C8B-B14F-4D97-AF65-F5344CB8AC3E}">
        <p14:creationId xmlns:p14="http://schemas.microsoft.com/office/powerpoint/2010/main" val="2850670979"/>
      </p:ext>
    </p:extLst>
  </p:cSld>
  <p:clrMapOvr>
    <a:masterClrMapping/>
  </p:clrMapOvr>
</p:sldLayout>
</file>

<file path=ppt/slideLayouts/slideLayout123.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117"/>
        <p:cNvGrpSpPr/>
        <p:nvPr/>
      </p:nvGrpSpPr>
      <p:grpSpPr>
        <a:xfrm>
          <a:off x="0" y="0"/>
          <a:ext cx="0" cy="0"/>
          <a:chOff x="0" y="0"/>
          <a:chExt cx="0" cy="0"/>
        </a:xfrm>
      </p:grpSpPr>
      <p:sp>
        <p:nvSpPr>
          <p:cNvPr id="118" name="Google Shape;118;p22"/>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19" name="Google Shape;119;p22"/>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8" y="5785420"/>
            <a:ext cx="580800" cy="206401"/>
          </a:xfrm>
          <a:prstGeom prst="rect">
            <a:avLst/>
          </a:prstGeom>
          <a:noFill/>
          <a:ln>
            <a:noFill/>
          </a:ln>
        </p:spPr>
      </p:pic>
      <p:sp>
        <p:nvSpPr>
          <p:cNvPr id="120" name="Google Shape;120;p22"/>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a:solidFill>
                  <a:srgbClr val="12FEB6"/>
                </a:solidFill>
                <a:latin typeface="Questrial"/>
                <a:ea typeface="Questrial"/>
                <a:cs typeface="Questrial"/>
                <a:sym typeface="Questrial"/>
              </a:rPr>
              <a:t> </a:t>
            </a:r>
            <a:endParaRPr sz="1300"/>
          </a:p>
        </p:txBody>
      </p:sp>
    </p:spTree>
    <p:extLst>
      <p:ext uri="{BB962C8B-B14F-4D97-AF65-F5344CB8AC3E}">
        <p14:creationId xmlns:p14="http://schemas.microsoft.com/office/powerpoint/2010/main" val="1558003484"/>
      </p:ext>
    </p:extLst>
  </p:cSld>
  <p:clrMapOvr>
    <a:masterClrMapping/>
  </p:clrMapOvr>
</p:sldLayout>
</file>

<file path=ppt/slideLayouts/slideLayout124.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121"/>
        <p:cNvGrpSpPr/>
        <p:nvPr/>
      </p:nvGrpSpPr>
      <p:grpSpPr>
        <a:xfrm>
          <a:off x="0" y="0"/>
          <a:ext cx="0" cy="0"/>
          <a:chOff x="0" y="0"/>
          <a:chExt cx="0" cy="0"/>
        </a:xfrm>
      </p:grpSpPr>
      <p:sp>
        <p:nvSpPr>
          <p:cNvPr id="122" name="Google Shape;122;p23"/>
          <p:cNvSpPr/>
          <p:nvPr/>
        </p:nvSpPr>
        <p:spPr>
          <a:xfrm>
            <a:off x="1" y="1"/>
            <a:ext cx="10972799" cy="6172199"/>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3" name="Google Shape;123;p23"/>
          <p:cNvSpPr txBox="1">
            <a:spLocks noGrp="1"/>
          </p:cNvSpPr>
          <p:nvPr>
            <p:ph type="title"/>
          </p:nvPr>
        </p:nvSpPr>
        <p:spPr>
          <a:xfrm>
            <a:off x="498347" y="5169474"/>
            <a:ext cx="9976200" cy="535500"/>
          </a:xfrm>
          <a:prstGeom prst="rect">
            <a:avLst/>
          </a:prstGeom>
          <a:noFill/>
          <a:ln>
            <a:noFill/>
          </a:ln>
        </p:spPr>
        <p:txBody>
          <a:bodyPr spcFirstLastPara="1" wrap="square" lIns="82275" tIns="82275" rIns="82275" bIns="82275" anchor="ctr" anchorCtr="0"/>
          <a:lstStyle>
            <a:lvl1pPr marR="0" lvl="0" algn="l" rtl="0">
              <a:lnSpc>
                <a:spcPct val="90000"/>
              </a:lnSpc>
              <a:spcBef>
                <a:spcPts val="0"/>
              </a:spcBef>
              <a:spcAft>
                <a:spcPts val="0"/>
              </a:spcAft>
              <a:buClr>
                <a:schemeClr val="lt1"/>
              </a:buClr>
              <a:buSzPts val="3200"/>
              <a:buFont typeface="Trebuchet MS"/>
              <a:buNone/>
              <a:defRPr sz="3200" b="1" i="0" u="none" strike="noStrike" cap="none">
                <a:solidFill>
                  <a:schemeClr val="lt1"/>
                </a:solidFill>
                <a:latin typeface="Trebuchet MS"/>
                <a:ea typeface="Trebuchet MS"/>
                <a:cs typeface="Trebuchet MS"/>
                <a:sym typeface="Trebuchet MS"/>
              </a:defRPr>
            </a:lvl1pPr>
            <a:lvl2pPr marR="0" lvl="1"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32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161696310"/>
      </p:ext>
    </p:extLst>
  </p:cSld>
  <p:clrMapOvr>
    <a:masterClrMapping/>
  </p:clrMapOvr>
</p:sldLayout>
</file>

<file path=ppt/slideLayouts/slideLayout125.xml><?xml version="1.0" encoding="utf-8"?>
<p:sldLayout xmlns:a="http://schemas.openxmlformats.org/drawingml/2006/main" xmlns:r="http://schemas.openxmlformats.org/officeDocument/2006/relationships" xmlns:p="http://schemas.openxmlformats.org/presentationml/2006/main" matchingName="Quote and Segue" preserve="1">
  <p:cSld name="Quote and Segue">
    <p:spTree>
      <p:nvGrpSpPr>
        <p:cNvPr id="1" name="Shape 124"/>
        <p:cNvGrpSpPr/>
        <p:nvPr/>
      </p:nvGrpSpPr>
      <p:grpSpPr>
        <a:xfrm>
          <a:off x="0" y="0"/>
          <a:ext cx="0" cy="0"/>
          <a:chOff x="0" y="0"/>
          <a:chExt cx="0" cy="0"/>
        </a:xfrm>
      </p:grpSpPr>
      <p:sp>
        <p:nvSpPr>
          <p:cNvPr id="125" name="Google Shape;125;p24"/>
          <p:cNvSpPr/>
          <p:nvPr/>
        </p:nvSpPr>
        <p:spPr>
          <a:xfrm>
            <a:off x="1" y="1"/>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26" name="Google Shape;126;p24"/>
          <p:cNvPicPr preferRelativeResize="0"/>
          <p:nvPr/>
        </p:nvPicPr>
        <p:blipFill rotWithShape="1">
          <a:blip r:embed="rId2" cstate="email">
            <a:alphaModFix/>
            <a:extLst>
              <a:ext uri="{28A0092B-C50C-407E-A947-70E740481C1C}">
                <a14:useLocalDpi xmlns:a14="http://schemas.microsoft.com/office/drawing/2010/main"/>
              </a:ext>
            </a:extLst>
          </a:blip>
          <a:srcRect l="-12675" b="-5541"/>
          <a:stretch/>
        </p:blipFill>
        <p:spPr>
          <a:xfrm rot="10800000" flipH="1">
            <a:off x="1" y="2"/>
            <a:ext cx="10972799" cy="6172198"/>
          </a:xfrm>
          <a:prstGeom prst="rect">
            <a:avLst/>
          </a:prstGeom>
          <a:noFill/>
          <a:ln>
            <a:noFill/>
          </a:ln>
        </p:spPr>
      </p:pic>
      <p:sp>
        <p:nvSpPr>
          <p:cNvPr id="127" name="Google Shape;127;p24"/>
          <p:cNvSpPr/>
          <p:nvPr/>
        </p:nvSpPr>
        <p:spPr>
          <a:xfrm>
            <a:off x="1" y="1"/>
            <a:ext cx="10972800" cy="6172200"/>
          </a:xfrm>
          <a:prstGeom prst="rect">
            <a:avLst/>
          </a:prstGeom>
          <a:gradFill>
            <a:gsLst>
              <a:gs pos="0">
                <a:schemeClr val="lt2"/>
              </a:gs>
              <a:gs pos="40000">
                <a:schemeClr val="lt2"/>
              </a:gs>
              <a:gs pos="100000">
                <a:srgbClr val="76B900">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28" name="Google Shape;128;p24"/>
          <p:cNvSpPr/>
          <p:nvPr/>
        </p:nvSpPr>
        <p:spPr>
          <a:xfrm>
            <a:off x="1" y="1"/>
            <a:ext cx="10972800" cy="6172200"/>
          </a:xfrm>
          <a:prstGeom prst="rect">
            <a:avLst/>
          </a:prstGeom>
          <a:gradFill>
            <a:gsLst>
              <a:gs pos="0">
                <a:schemeClr val="lt2"/>
              </a:gs>
              <a:gs pos="100000">
                <a:srgbClr val="76B900">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776656902"/>
      </p:ext>
    </p:extLst>
  </p:cSld>
  <p:clrMapOvr>
    <a:masterClrMapping/>
  </p:clrMapOvr>
</p:sldLayout>
</file>

<file path=ppt/slideLayouts/slideLayout126.xml><?xml version="1.0" encoding="utf-8"?>
<p:sldLayout xmlns:a="http://schemas.openxmlformats.org/drawingml/2006/main" xmlns:r="http://schemas.openxmlformats.org/officeDocument/2006/relationships" xmlns:p="http://schemas.openxmlformats.org/presentationml/2006/main" matchingName="1_Quote and Segue" preserve="1">
  <p:cSld name="1_Quote and Segue">
    <p:spTree>
      <p:nvGrpSpPr>
        <p:cNvPr id="1" name="Shape 129"/>
        <p:cNvGrpSpPr/>
        <p:nvPr/>
      </p:nvGrpSpPr>
      <p:grpSpPr>
        <a:xfrm>
          <a:off x="0" y="0"/>
          <a:ext cx="0" cy="0"/>
          <a:chOff x="0" y="0"/>
          <a:chExt cx="0" cy="0"/>
        </a:xfrm>
      </p:grpSpPr>
      <p:sp>
        <p:nvSpPr>
          <p:cNvPr id="130" name="Google Shape;130;p25"/>
          <p:cNvSpPr/>
          <p:nvPr/>
        </p:nvSpPr>
        <p:spPr>
          <a:xfrm>
            <a:off x="1" y="1"/>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pic>
        <p:nvPicPr>
          <p:cNvPr id="131" name="Google Shape;131;p25"/>
          <p:cNvPicPr preferRelativeResize="0"/>
          <p:nvPr/>
        </p:nvPicPr>
        <p:blipFill rotWithShape="1">
          <a:blip r:embed="rId2" cstate="email">
            <a:alphaModFix/>
            <a:extLst>
              <a:ext uri="{28A0092B-C50C-407E-A947-70E740481C1C}">
                <a14:useLocalDpi xmlns:a14="http://schemas.microsoft.com/office/drawing/2010/main"/>
              </a:ext>
            </a:extLst>
          </a:blip>
          <a:srcRect l="-36069" b="-11668"/>
          <a:stretch/>
        </p:blipFill>
        <p:spPr>
          <a:xfrm flipH="1">
            <a:off x="1" y="1"/>
            <a:ext cx="10972799" cy="6172198"/>
          </a:xfrm>
          <a:prstGeom prst="rect">
            <a:avLst/>
          </a:prstGeom>
          <a:noFill/>
          <a:ln>
            <a:noFill/>
          </a:ln>
        </p:spPr>
      </p:pic>
      <p:sp>
        <p:nvSpPr>
          <p:cNvPr id="132" name="Google Shape;132;p25"/>
          <p:cNvSpPr/>
          <p:nvPr/>
        </p:nvSpPr>
        <p:spPr>
          <a:xfrm rot="10800000">
            <a:off x="0" y="0"/>
            <a:ext cx="10972800" cy="6172200"/>
          </a:xfrm>
          <a:prstGeom prst="rect">
            <a:avLst/>
          </a:prstGeom>
          <a:gradFill>
            <a:gsLst>
              <a:gs pos="0">
                <a:schemeClr val="lt1"/>
              </a:gs>
              <a:gs pos="40000">
                <a:schemeClr val="lt1"/>
              </a:gs>
              <a:gs pos="100000">
                <a:srgbClr val="FFFFFF">
                  <a:alpha val="0"/>
                </a:srgbClr>
              </a:gs>
            </a:gsLst>
            <a:lin ang="300012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
        <p:nvSpPr>
          <p:cNvPr id="133" name="Google Shape;133;p25"/>
          <p:cNvSpPr/>
          <p:nvPr/>
        </p:nvSpPr>
        <p:spPr>
          <a:xfrm rot="10800000">
            <a:off x="0" y="0"/>
            <a:ext cx="10972800" cy="6172200"/>
          </a:xfrm>
          <a:prstGeom prst="rect">
            <a:avLst/>
          </a:prstGeom>
          <a:gradFill>
            <a:gsLst>
              <a:gs pos="0">
                <a:schemeClr val="lt1"/>
              </a:gs>
              <a:gs pos="100000">
                <a:srgbClr val="FFFFFF">
                  <a:alpha val="29411"/>
                </a:srgbClr>
              </a:gs>
            </a:gsLst>
            <a:lin ang="5400012"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400"/>
              <a:buFont typeface="Arial"/>
              <a:buNone/>
            </a:pPr>
            <a:endParaRPr sz="1400" b="0" i="0" u="none" strike="noStrike" cap="none">
              <a:solidFill>
                <a:schemeClr val="lt1"/>
              </a:solidFill>
              <a:latin typeface="Arial"/>
              <a:ea typeface="Arial"/>
              <a:cs typeface="Arial"/>
              <a:sym typeface="Arial"/>
            </a:endParaRPr>
          </a:p>
        </p:txBody>
      </p:sp>
    </p:spTree>
    <p:extLst>
      <p:ext uri="{BB962C8B-B14F-4D97-AF65-F5344CB8AC3E}">
        <p14:creationId xmlns:p14="http://schemas.microsoft.com/office/powerpoint/2010/main" val="233537306"/>
      </p:ext>
    </p:extLst>
  </p:cSld>
  <p:clrMapOvr>
    <a:masterClrMapping/>
  </p:clrMapOvr>
</p:sldLayout>
</file>

<file path=ppt/slideLayouts/slideLayout127.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spTree>
      <p:nvGrpSpPr>
        <p:cNvPr id="1" name="Shape 134"/>
        <p:cNvGrpSpPr/>
        <p:nvPr/>
      </p:nvGrpSpPr>
      <p:grpSpPr>
        <a:xfrm>
          <a:off x="0" y="0"/>
          <a:ext cx="0" cy="0"/>
          <a:chOff x="0" y="0"/>
          <a:chExt cx="0" cy="0"/>
        </a:xfrm>
      </p:grpSpPr>
      <p:sp>
        <p:nvSpPr>
          <p:cNvPr id="135" name="Google Shape;135;p26"/>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lvl="0" algn="ctr" rtl="0">
              <a:lnSpc>
                <a:spcPct val="90000"/>
              </a:lnSpc>
              <a:spcBef>
                <a:spcPts val="0"/>
              </a:spcBef>
              <a:spcAft>
                <a:spcPts val="0"/>
              </a:spcAft>
              <a:buClr>
                <a:schemeClr val="dk2"/>
              </a:buClr>
              <a:buSzPts val="1600"/>
              <a:buNone/>
              <a:defRPr/>
            </a:lvl1pPr>
            <a:lvl2pPr lvl="1" algn="l" rtl="0">
              <a:spcBef>
                <a:spcPts val="0"/>
              </a:spcBef>
              <a:spcAft>
                <a:spcPts val="0"/>
              </a:spcAft>
              <a:buClr>
                <a:srgbClr val="73B900"/>
              </a:buClr>
              <a:buSzPts val="1600"/>
              <a:buNone/>
              <a:defRPr/>
            </a:lvl2pPr>
            <a:lvl3pPr lvl="2" algn="l" rtl="0">
              <a:spcBef>
                <a:spcPts val="0"/>
              </a:spcBef>
              <a:spcAft>
                <a:spcPts val="0"/>
              </a:spcAft>
              <a:buClr>
                <a:srgbClr val="73B900"/>
              </a:buClr>
              <a:buSzPts val="1600"/>
              <a:buNone/>
              <a:defRPr/>
            </a:lvl3pPr>
            <a:lvl4pPr lvl="3" algn="l" rtl="0">
              <a:spcBef>
                <a:spcPts val="0"/>
              </a:spcBef>
              <a:spcAft>
                <a:spcPts val="0"/>
              </a:spcAft>
              <a:buClr>
                <a:srgbClr val="73B900"/>
              </a:buClr>
              <a:buSzPts val="1600"/>
              <a:buNone/>
              <a:defRPr/>
            </a:lvl4pPr>
            <a:lvl5pPr lvl="4" algn="l" rtl="0">
              <a:spcBef>
                <a:spcPts val="0"/>
              </a:spcBef>
              <a:spcAft>
                <a:spcPts val="0"/>
              </a:spcAft>
              <a:buClr>
                <a:srgbClr val="73B900"/>
              </a:buClr>
              <a:buSzPts val="1600"/>
              <a:buNone/>
              <a:defRPr/>
            </a:lvl5pPr>
            <a:lvl6pPr lvl="5" algn="l" rtl="0">
              <a:spcBef>
                <a:spcPts val="0"/>
              </a:spcBef>
              <a:spcAft>
                <a:spcPts val="0"/>
              </a:spcAft>
              <a:buClr>
                <a:srgbClr val="73B900"/>
              </a:buClr>
              <a:buSzPts val="1600"/>
              <a:buNone/>
              <a:defRPr/>
            </a:lvl6pPr>
            <a:lvl7pPr lvl="6" algn="l" rtl="0">
              <a:spcBef>
                <a:spcPts val="0"/>
              </a:spcBef>
              <a:spcAft>
                <a:spcPts val="0"/>
              </a:spcAft>
              <a:buClr>
                <a:srgbClr val="73B900"/>
              </a:buClr>
              <a:buSzPts val="1600"/>
              <a:buNone/>
              <a:defRPr/>
            </a:lvl7pPr>
            <a:lvl8pPr lvl="7" algn="l" rtl="0">
              <a:spcBef>
                <a:spcPts val="0"/>
              </a:spcBef>
              <a:spcAft>
                <a:spcPts val="0"/>
              </a:spcAft>
              <a:buClr>
                <a:srgbClr val="73B900"/>
              </a:buClr>
              <a:buSzPts val="1600"/>
              <a:buNone/>
              <a:defRPr/>
            </a:lvl8pPr>
            <a:lvl9pPr lvl="8" algn="l" rtl="0">
              <a:spcBef>
                <a:spcPts val="0"/>
              </a:spcBef>
              <a:spcAft>
                <a:spcPts val="0"/>
              </a:spcAft>
              <a:buClr>
                <a:srgbClr val="73B900"/>
              </a:buClr>
              <a:buSzPts val="1600"/>
              <a:buNone/>
              <a:defRPr/>
            </a:lvl9pPr>
          </a:lstStyle>
          <a:p>
            <a:r>
              <a:rPr lang="en-US"/>
              <a:t>Click to edit Master title style</a:t>
            </a:r>
            <a:endParaRPr/>
          </a:p>
        </p:txBody>
      </p:sp>
      <p:sp>
        <p:nvSpPr>
          <p:cNvPr id="136" name="Google Shape;136;p26"/>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lvl="0" indent="-228600" algn="l" rtl="0">
              <a:lnSpc>
                <a:spcPct val="90000"/>
              </a:lnSpc>
              <a:spcBef>
                <a:spcPts val="800"/>
              </a:spcBef>
              <a:spcAft>
                <a:spcPts val="0"/>
              </a:spcAft>
              <a:buSzPts val="1600"/>
              <a:buNone/>
              <a:defRPr/>
            </a:lvl1pPr>
            <a:lvl2pPr marL="914400" lvl="1" indent="-228600" algn="l" rtl="0">
              <a:lnSpc>
                <a:spcPct val="90000"/>
              </a:lnSpc>
              <a:spcBef>
                <a:spcPts val="800"/>
              </a:spcBef>
              <a:spcAft>
                <a:spcPts val="0"/>
              </a:spcAft>
              <a:buSzPts val="1600"/>
              <a:buNone/>
              <a:defRPr/>
            </a:lvl2pPr>
            <a:lvl3pPr marL="1371600" lvl="2" indent="-228600" algn="l" rtl="0">
              <a:lnSpc>
                <a:spcPct val="90000"/>
              </a:lnSpc>
              <a:spcBef>
                <a:spcPts val="800"/>
              </a:spcBef>
              <a:spcAft>
                <a:spcPts val="0"/>
              </a:spcAft>
              <a:buSzPts val="1600"/>
              <a:buNone/>
              <a:defRPr/>
            </a:lvl3pPr>
            <a:lvl4pPr marL="1828800" lvl="3" indent="-330200" algn="l" rtl="0">
              <a:lnSpc>
                <a:spcPct val="100000"/>
              </a:lnSpc>
              <a:spcBef>
                <a:spcPts val="800"/>
              </a:spcBef>
              <a:spcAft>
                <a:spcPts val="0"/>
              </a:spcAft>
              <a:buSzPts val="1600"/>
              <a:buChar char="–"/>
              <a:defRPr/>
            </a:lvl4pPr>
            <a:lvl5pPr marL="2286000" lvl="4" indent="-330200" algn="l" rtl="0">
              <a:lnSpc>
                <a:spcPct val="100000"/>
              </a:lnSpc>
              <a:spcBef>
                <a:spcPts val="400"/>
              </a:spcBef>
              <a:spcAft>
                <a:spcPts val="0"/>
              </a:spcAft>
              <a:buSzPts val="1600"/>
              <a:buChar char="»"/>
              <a:defRPr/>
            </a:lvl5pPr>
            <a:lvl6pPr marL="2743200" lvl="5" indent="-330200" algn="l" rtl="0">
              <a:lnSpc>
                <a:spcPct val="100000"/>
              </a:lnSpc>
              <a:spcBef>
                <a:spcPts val="400"/>
              </a:spcBef>
              <a:spcAft>
                <a:spcPts val="0"/>
              </a:spcAft>
              <a:buSzPts val="1600"/>
              <a:buChar char="»"/>
              <a:defRPr/>
            </a:lvl6pPr>
            <a:lvl7pPr marL="3200400" lvl="6" indent="-330200" algn="l" rtl="0">
              <a:lnSpc>
                <a:spcPct val="100000"/>
              </a:lnSpc>
              <a:spcBef>
                <a:spcPts val="400"/>
              </a:spcBef>
              <a:spcAft>
                <a:spcPts val="0"/>
              </a:spcAft>
              <a:buSzPts val="1600"/>
              <a:buChar char="»"/>
              <a:defRPr/>
            </a:lvl7pPr>
            <a:lvl8pPr marL="3657600" lvl="7" indent="-330200" algn="l" rtl="0">
              <a:lnSpc>
                <a:spcPct val="100000"/>
              </a:lnSpc>
              <a:spcBef>
                <a:spcPts val="400"/>
              </a:spcBef>
              <a:spcAft>
                <a:spcPts val="0"/>
              </a:spcAft>
              <a:buSzPts val="1600"/>
              <a:buChar char="»"/>
              <a:defRPr/>
            </a:lvl8pPr>
            <a:lvl9pPr marL="4114800" lvl="8" indent="-330200" algn="l" rtl="0">
              <a:lnSpc>
                <a:spcPct val="100000"/>
              </a:lnSpc>
              <a:spcBef>
                <a:spcPts val="400"/>
              </a:spcBef>
              <a:spcAft>
                <a:spcPts val="0"/>
              </a:spcAft>
              <a:buSzPts val="1600"/>
              <a:buChar char="»"/>
              <a:defRPr/>
            </a:lvl9pPr>
          </a:lstStyle>
          <a:p>
            <a:pPr lvl="0"/>
            <a:r>
              <a:rPr lang="en-US"/>
              <a:t>Click to edit Master text styles</a:t>
            </a:r>
          </a:p>
        </p:txBody>
      </p:sp>
      <p:sp>
        <p:nvSpPr>
          <p:cNvPr id="137" name="Google Shape;137;p26"/>
          <p:cNvSpPr txBox="1">
            <a:spLocks noGrp="1"/>
          </p:cNvSpPr>
          <p:nvPr>
            <p:ph type="dt" idx="10"/>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8" name="Google Shape;138;p26"/>
          <p:cNvSpPr txBox="1">
            <a:spLocks noGrp="1"/>
          </p:cNvSpPr>
          <p:nvPr>
            <p:ph type="ftr" idx="11"/>
          </p:nvPr>
        </p:nvSpPr>
        <p:spPr>
          <a:xfrm>
            <a:off x="0" y="0"/>
            <a:ext cx="2700000" cy="2700000"/>
          </a:xfrm>
          <a:prstGeom prst="rect">
            <a:avLst/>
          </a:prstGeom>
          <a:noFill/>
          <a:ln>
            <a:noFill/>
          </a:ln>
        </p:spPr>
        <p:txBody>
          <a:bodyPr spcFirstLastPara="1" wrap="square" lIns="82275" tIns="41125" rIns="82275" bIns="41125" anchor="t" anchorCtr="0"/>
          <a:lstStyle>
            <a:lvl1pPr marR="0" lvl="0" algn="l" rtl="0">
              <a:spcBef>
                <a:spcPts val="0"/>
              </a:spcBef>
              <a:spcAft>
                <a:spcPts val="0"/>
              </a:spcAft>
              <a:buSzPts val="1300"/>
              <a:buNone/>
              <a:defRPr sz="1600">
                <a:solidFill>
                  <a:schemeClr val="dk1"/>
                </a:solidFill>
                <a:latin typeface="Arial"/>
                <a:ea typeface="Arial"/>
                <a:cs typeface="Arial"/>
                <a:sym typeface="Arial"/>
              </a:defRPr>
            </a:lvl1pPr>
            <a:lvl2pPr marR="0" lvl="1" algn="l" rtl="0">
              <a:spcBef>
                <a:spcPts val="0"/>
              </a:spcBef>
              <a:spcAft>
                <a:spcPts val="0"/>
              </a:spcAft>
              <a:buSzPts val="1300"/>
              <a:buNone/>
              <a:defRPr sz="1600" b="0" i="0" u="none" strike="noStrike" cap="none">
                <a:solidFill>
                  <a:schemeClr val="dk1"/>
                </a:solidFill>
                <a:latin typeface="Arial"/>
                <a:ea typeface="Arial"/>
                <a:cs typeface="Arial"/>
                <a:sym typeface="Arial"/>
              </a:defRPr>
            </a:lvl2pPr>
            <a:lvl3pPr marR="0" lvl="2" algn="l" rtl="0">
              <a:spcBef>
                <a:spcPts val="0"/>
              </a:spcBef>
              <a:spcAft>
                <a:spcPts val="0"/>
              </a:spcAft>
              <a:buSzPts val="1300"/>
              <a:buNone/>
              <a:defRPr sz="1600" b="0" i="0" u="none" strike="noStrike" cap="none">
                <a:solidFill>
                  <a:schemeClr val="dk1"/>
                </a:solidFill>
                <a:latin typeface="Arial"/>
                <a:ea typeface="Arial"/>
                <a:cs typeface="Arial"/>
                <a:sym typeface="Arial"/>
              </a:defRPr>
            </a:lvl3pPr>
            <a:lvl4pPr marR="0" lvl="3" algn="l" rtl="0">
              <a:spcBef>
                <a:spcPts val="0"/>
              </a:spcBef>
              <a:spcAft>
                <a:spcPts val="0"/>
              </a:spcAft>
              <a:buSzPts val="1300"/>
              <a:buNone/>
              <a:defRPr sz="1600" b="0" i="0" u="none" strike="noStrike" cap="none">
                <a:solidFill>
                  <a:schemeClr val="dk1"/>
                </a:solidFill>
                <a:latin typeface="Arial"/>
                <a:ea typeface="Arial"/>
                <a:cs typeface="Arial"/>
                <a:sym typeface="Arial"/>
              </a:defRPr>
            </a:lvl4pPr>
            <a:lvl5pPr marR="0" lvl="4" algn="l" rtl="0">
              <a:spcBef>
                <a:spcPts val="0"/>
              </a:spcBef>
              <a:spcAft>
                <a:spcPts val="0"/>
              </a:spcAft>
              <a:buSzPts val="1300"/>
              <a:buNone/>
              <a:defRPr sz="1600" b="0" i="0" u="none" strike="noStrike" cap="none">
                <a:solidFill>
                  <a:schemeClr val="dk1"/>
                </a:solidFill>
                <a:latin typeface="Arial"/>
                <a:ea typeface="Arial"/>
                <a:cs typeface="Arial"/>
                <a:sym typeface="Arial"/>
              </a:defRPr>
            </a:lvl5pPr>
            <a:lvl6pPr marR="0" lvl="5" algn="l" rtl="0">
              <a:spcBef>
                <a:spcPts val="0"/>
              </a:spcBef>
              <a:spcAft>
                <a:spcPts val="0"/>
              </a:spcAft>
              <a:buSzPts val="1300"/>
              <a:buNone/>
              <a:defRPr sz="1600" b="0" i="0" u="none" strike="noStrike" cap="none">
                <a:solidFill>
                  <a:schemeClr val="dk1"/>
                </a:solidFill>
                <a:latin typeface="Arial"/>
                <a:ea typeface="Arial"/>
                <a:cs typeface="Arial"/>
                <a:sym typeface="Arial"/>
              </a:defRPr>
            </a:lvl6pPr>
            <a:lvl7pPr marR="0" lvl="6" algn="l" rtl="0">
              <a:spcBef>
                <a:spcPts val="0"/>
              </a:spcBef>
              <a:spcAft>
                <a:spcPts val="0"/>
              </a:spcAft>
              <a:buSzPts val="1300"/>
              <a:buNone/>
              <a:defRPr sz="1600" b="0" i="0" u="none" strike="noStrike" cap="none">
                <a:solidFill>
                  <a:schemeClr val="dk1"/>
                </a:solidFill>
                <a:latin typeface="Arial"/>
                <a:ea typeface="Arial"/>
                <a:cs typeface="Arial"/>
                <a:sym typeface="Arial"/>
              </a:defRPr>
            </a:lvl7pPr>
            <a:lvl8pPr marR="0" lvl="7" algn="l" rtl="0">
              <a:spcBef>
                <a:spcPts val="0"/>
              </a:spcBef>
              <a:spcAft>
                <a:spcPts val="0"/>
              </a:spcAft>
              <a:buSzPts val="1300"/>
              <a:buNone/>
              <a:defRPr sz="1600" b="0" i="0" u="none" strike="noStrike" cap="none">
                <a:solidFill>
                  <a:schemeClr val="dk1"/>
                </a:solidFill>
                <a:latin typeface="Arial"/>
                <a:ea typeface="Arial"/>
                <a:cs typeface="Arial"/>
                <a:sym typeface="Arial"/>
              </a:defRPr>
            </a:lvl8pPr>
            <a:lvl9pPr marR="0" lvl="8" algn="l" rtl="0">
              <a:spcBef>
                <a:spcPts val="0"/>
              </a:spcBef>
              <a:spcAft>
                <a:spcPts val="0"/>
              </a:spcAft>
              <a:buSzPts val="1300"/>
              <a:buNone/>
              <a:defRPr sz="1600" b="0" i="0" u="none" strike="noStrike" cap="none">
                <a:solidFill>
                  <a:schemeClr val="dk1"/>
                </a:solidFill>
                <a:latin typeface="Arial"/>
                <a:ea typeface="Arial"/>
                <a:cs typeface="Arial"/>
                <a:sym typeface="Arial"/>
              </a:defRPr>
            </a:lvl9pPr>
          </a:lstStyle>
          <a:p>
            <a:endParaRPr/>
          </a:p>
        </p:txBody>
      </p:sp>
      <p:sp>
        <p:nvSpPr>
          <p:cNvPr id="139" name="Google Shape;139;p26"/>
          <p:cNvSpPr txBox="1">
            <a:spLocks noGrp="1"/>
          </p:cNvSpPr>
          <p:nvPr>
            <p:ph type="sldNum" idx="12"/>
          </p:nvPr>
        </p:nvSpPr>
        <p:spPr>
          <a:xfrm>
            <a:off x="0" y="0"/>
            <a:ext cx="2700000" cy="2700000"/>
          </a:xfrm>
          <a:prstGeom prst="rect">
            <a:avLst/>
          </a:prstGeom>
          <a:noFill/>
          <a:ln>
            <a:noFill/>
          </a:ln>
        </p:spPr>
        <p:txBody>
          <a:bodyPr spcFirstLastPara="1" wrap="square" lIns="82275" tIns="41125" rIns="82275" bIns="41125" anchor="t" anchorCtr="0">
            <a:noAutofit/>
          </a:bodyPr>
          <a:lstStyle>
            <a:lvl1pPr marL="0" marR="0" lvl="0" indent="0" algn="l" rtl="0">
              <a:spcBef>
                <a:spcPts val="0"/>
              </a:spcBef>
              <a:buNone/>
              <a:defRPr sz="1600">
                <a:solidFill>
                  <a:schemeClr val="dk1"/>
                </a:solidFill>
                <a:latin typeface="Arial"/>
                <a:ea typeface="Arial"/>
                <a:cs typeface="Arial"/>
                <a:sym typeface="Arial"/>
              </a:defRPr>
            </a:lvl1pPr>
            <a:lvl2pPr marL="0" marR="0" lvl="1" indent="0" algn="l" rtl="0">
              <a:spcBef>
                <a:spcPts val="0"/>
              </a:spcBef>
              <a:buNone/>
              <a:defRPr sz="1600">
                <a:solidFill>
                  <a:schemeClr val="dk1"/>
                </a:solidFill>
                <a:latin typeface="Arial"/>
                <a:ea typeface="Arial"/>
                <a:cs typeface="Arial"/>
                <a:sym typeface="Arial"/>
              </a:defRPr>
            </a:lvl2pPr>
            <a:lvl3pPr marL="0" marR="0" lvl="2" indent="0" algn="l" rtl="0">
              <a:spcBef>
                <a:spcPts val="0"/>
              </a:spcBef>
              <a:buNone/>
              <a:defRPr sz="1600">
                <a:solidFill>
                  <a:schemeClr val="dk1"/>
                </a:solidFill>
                <a:latin typeface="Arial"/>
                <a:ea typeface="Arial"/>
                <a:cs typeface="Arial"/>
                <a:sym typeface="Arial"/>
              </a:defRPr>
            </a:lvl3pPr>
            <a:lvl4pPr marL="0" marR="0" lvl="3" indent="0" algn="l" rtl="0">
              <a:spcBef>
                <a:spcPts val="0"/>
              </a:spcBef>
              <a:buNone/>
              <a:defRPr sz="1600">
                <a:solidFill>
                  <a:schemeClr val="dk1"/>
                </a:solidFill>
                <a:latin typeface="Arial"/>
                <a:ea typeface="Arial"/>
                <a:cs typeface="Arial"/>
                <a:sym typeface="Arial"/>
              </a:defRPr>
            </a:lvl4pPr>
            <a:lvl5pPr marL="0" marR="0" lvl="4" indent="0" algn="l" rtl="0">
              <a:spcBef>
                <a:spcPts val="0"/>
              </a:spcBef>
              <a:buNone/>
              <a:defRPr sz="1600">
                <a:solidFill>
                  <a:schemeClr val="dk1"/>
                </a:solidFill>
                <a:latin typeface="Arial"/>
                <a:ea typeface="Arial"/>
                <a:cs typeface="Arial"/>
                <a:sym typeface="Arial"/>
              </a:defRPr>
            </a:lvl5pPr>
            <a:lvl6pPr marL="0" marR="0" lvl="5" indent="0" algn="l" rtl="0">
              <a:spcBef>
                <a:spcPts val="0"/>
              </a:spcBef>
              <a:buNone/>
              <a:defRPr sz="1600">
                <a:solidFill>
                  <a:schemeClr val="dk1"/>
                </a:solidFill>
                <a:latin typeface="Arial"/>
                <a:ea typeface="Arial"/>
                <a:cs typeface="Arial"/>
                <a:sym typeface="Arial"/>
              </a:defRPr>
            </a:lvl6pPr>
            <a:lvl7pPr marL="0" marR="0" lvl="6" indent="0" algn="l" rtl="0">
              <a:spcBef>
                <a:spcPts val="0"/>
              </a:spcBef>
              <a:buNone/>
              <a:defRPr sz="1600">
                <a:solidFill>
                  <a:schemeClr val="dk1"/>
                </a:solidFill>
                <a:latin typeface="Arial"/>
                <a:ea typeface="Arial"/>
                <a:cs typeface="Arial"/>
                <a:sym typeface="Arial"/>
              </a:defRPr>
            </a:lvl7pPr>
            <a:lvl8pPr marL="0" marR="0" lvl="7" indent="0" algn="l" rtl="0">
              <a:spcBef>
                <a:spcPts val="0"/>
              </a:spcBef>
              <a:buNone/>
              <a:defRPr sz="1600">
                <a:solidFill>
                  <a:schemeClr val="dk1"/>
                </a:solidFill>
                <a:latin typeface="Arial"/>
                <a:ea typeface="Arial"/>
                <a:cs typeface="Arial"/>
                <a:sym typeface="Arial"/>
              </a:defRPr>
            </a:lvl8pPr>
            <a:lvl9pPr marL="0" marR="0" lvl="8" indent="0" algn="l" rtl="0">
              <a:spcBef>
                <a:spcPts val="0"/>
              </a:spcBef>
              <a:buNone/>
              <a:defRPr sz="1600">
                <a:solidFill>
                  <a:schemeClr val="dk1"/>
                </a:solidFill>
                <a:latin typeface="Arial"/>
                <a:ea typeface="Arial"/>
                <a:cs typeface="Arial"/>
                <a:sym typeface="Arial"/>
              </a:defRPr>
            </a:lvl9pPr>
          </a:lstStyle>
          <a:p>
            <a:pPr marL="0" lvl="0" indent="0" algn="l"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731626679"/>
      </p:ext>
    </p:extLst>
  </p:cSld>
  <p:clrMapOvr>
    <a:masterClrMapping/>
  </p:clrMapOvr>
</p:sldLayout>
</file>

<file path=ppt/slideLayouts/slideLayout128.xml><?xml version="1.0" encoding="utf-8"?>
<p:sldLayout xmlns:a="http://schemas.openxmlformats.org/drawingml/2006/main" xmlns:r="http://schemas.openxmlformats.org/officeDocument/2006/relationships" xmlns:p="http://schemas.openxmlformats.org/presentationml/2006/main" matchingName="12_Title Slide - Images" preserve="1">
  <p:cSld name="12_Title Slide - Images">
    <p:spTree>
      <p:nvGrpSpPr>
        <p:cNvPr id="1" name="Shape 13"/>
        <p:cNvGrpSpPr/>
        <p:nvPr/>
      </p:nvGrpSpPr>
      <p:grpSpPr>
        <a:xfrm>
          <a:off x="0" y="0"/>
          <a:ext cx="0" cy="0"/>
          <a:chOff x="0" y="0"/>
          <a:chExt cx="0" cy="0"/>
        </a:xfrm>
      </p:grpSpPr>
      <p:pic>
        <p:nvPicPr>
          <p:cNvPr id="14" name="Google Shape;14;p2"/>
          <p:cNvPicPr preferRelativeResize="0"/>
          <p:nvPr/>
        </p:nvPicPr>
        <p:blipFill rotWithShape="1">
          <a:blip r:embed="rId2" cstate="email">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15" name="Google Shape;15;p2"/>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16" name="Google Shape;16;p2"/>
          <p:cNvSpPr txBox="1">
            <a:spLocks noGrp="1"/>
          </p:cNvSpPr>
          <p:nvPr>
            <p:ph type="subTitle" idx="1"/>
          </p:nvPr>
        </p:nvSpPr>
        <p:spPr>
          <a:xfrm>
            <a:off x="490973" y="4612301"/>
            <a:ext cx="6057133" cy="369332"/>
          </a:xfrm>
          <a:prstGeom prst="rect">
            <a:avLst/>
          </a:prstGeom>
          <a:noFill/>
          <a:ln>
            <a:noFill/>
          </a:ln>
        </p:spPr>
        <p:txBody>
          <a:bodyPr spcFirstLastPara="1" wrap="square" lIns="91425" tIns="91425" rIns="91425" bIns="91425" anchor="t" anchorCtr="0"/>
          <a:lstStyle>
            <a:lvl1pPr marR="0" lvl="0" algn="l" rtl="0">
              <a:lnSpc>
                <a:spcPct val="90000"/>
              </a:lnSpc>
              <a:spcBef>
                <a:spcPts val="0"/>
              </a:spcBef>
              <a:spcAft>
                <a:spcPts val="0"/>
              </a:spcAft>
              <a:buClr>
                <a:schemeClr val="dk1"/>
              </a:buClr>
              <a:buSzPts val="1400"/>
              <a:buFont typeface="Trebuchet MS"/>
              <a:buNone/>
              <a:defRPr sz="2000" b="0" i="0" u="none" strike="noStrike" cap="none">
                <a:solidFill>
                  <a:srgbClr val="595959"/>
                </a:solidFill>
                <a:latin typeface="Trebuchet MS"/>
                <a:ea typeface="Trebuchet MS"/>
                <a:cs typeface="Trebuchet MS"/>
                <a:sym typeface="Trebuchet MS"/>
              </a:defRPr>
            </a:lvl1pPr>
            <a:lvl2pPr marR="0" lvl="1"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R="0" lvl="2"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R="0" lvl="3"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R="0" lvl="4"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R="0" lvl="5"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R="0" lvl="6"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R="0" lvl="7"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R="0" lvl="8"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r>
              <a:rPr lang="en-US"/>
              <a:t>Click to edit Master subtitle style</a:t>
            </a:r>
            <a:endParaRPr/>
          </a:p>
        </p:txBody>
      </p:sp>
      <p:sp>
        <p:nvSpPr>
          <p:cNvPr id="17" name="Google Shape;17;p2"/>
          <p:cNvSpPr txBox="1">
            <a:spLocks noGrp="1"/>
          </p:cNvSpPr>
          <p:nvPr>
            <p:ph type="title"/>
          </p:nvPr>
        </p:nvSpPr>
        <p:spPr>
          <a:xfrm>
            <a:off x="490973" y="3434608"/>
            <a:ext cx="6057133" cy="982855"/>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4400" b="1" i="0" u="none" strike="noStrike" cap="none">
                <a:solidFill>
                  <a:schemeClr val="lt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cxnSp>
        <p:nvCxnSpPr>
          <p:cNvPr id="18" name="Google Shape;18;p2"/>
          <p:cNvCxnSpPr/>
          <p:nvPr/>
        </p:nvCxnSpPr>
        <p:spPr>
          <a:xfrm>
            <a:off x="583337" y="4490990"/>
            <a:ext cx="5456769" cy="0"/>
          </a:xfrm>
          <a:prstGeom prst="straightConnector1">
            <a:avLst/>
          </a:prstGeom>
          <a:noFill/>
          <a:ln w="9525" cap="rnd" cmpd="sng">
            <a:solidFill>
              <a:schemeClr val="accent4"/>
            </a:solidFill>
            <a:prstDash val="solid"/>
            <a:round/>
            <a:headEnd type="none" w="sm" len="sm"/>
            <a:tailEnd type="none" w="sm" len="sm"/>
          </a:ln>
        </p:spPr>
      </p:cxnSp>
      <p:pic>
        <p:nvPicPr>
          <p:cNvPr id="19" name="Google Shape;19;p2"/>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3337" y="483260"/>
            <a:ext cx="2284591" cy="800486"/>
          </a:xfrm>
          <a:prstGeom prst="rect">
            <a:avLst/>
          </a:prstGeom>
          <a:noFill/>
          <a:ln>
            <a:noFill/>
          </a:ln>
        </p:spPr>
      </p:pic>
    </p:spTree>
    <p:extLst>
      <p:ext uri="{BB962C8B-B14F-4D97-AF65-F5344CB8AC3E}">
        <p14:creationId xmlns:p14="http://schemas.microsoft.com/office/powerpoint/2010/main" val="2560635146"/>
      </p:ext>
    </p:extLst>
  </p:cSld>
  <p:clrMapOvr>
    <a:masterClrMapping/>
  </p:clrMapOvr>
</p:sldLayout>
</file>

<file path=ppt/slideLayouts/slideLayout129.xml><?xml version="1.0" encoding="utf-8"?>
<p:sldLayout xmlns:a="http://schemas.openxmlformats.org/drawingml/2006/main" xmlns:r="http://schemas.openxmlformats.org/officeDocument/2006/relationships" xmlns:p="http://schemas.openxmlformats.org/presentationml/2006/main" matchingName="Transition - Green" preserve="1">
  <p:cSld name="Transition - Green">
    <p:spTree>
      <p:nvGrpSpPr>
        <p:cNvPr id="1" name="Shape 21"/>
        <p:cNvGrpSpPr/>
        <p:nvPr/>
      </p:nvGrpSpPr>
      <p:grpSpPr>
        <a:xfrm>
          <a:off x="0" y="0"/>
          <a:ext cx="0" cy="0"/>
          <a:chOff x="0" y="0"/>
          <a:chExt cx="0" cy="0"/>
        </a:xfrm>
      </p:grpSpPr>
      <p:sp>
        <p:nvSpPr>
          <p:cNvPr id="22" name="Google Shape;22;p3"/>
          <p:cNvSpPr/>
          <p:nvPr/>
        </p:nvSpPr>
        <p:spPr>
          <a:xfrm>
            <a:off x="0" y="0"/>
            <a:ext cx="10972800" cy="6172200"/>
          </a:xfrm>
          <a:prstGeom prst="rect">
            <a:avLst/>
          </a:prstGeom>
          <a:solidFill>
            <a:schemeClr val="lt2"/>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23" name="Google Shape;23;p3"/>
          <p:cNvPicPr preferRelativeResize="0"/>
          <p:nvPr/>
        </p:nvPicPr>
        <p:blipFill rotWithShape="1">
          <a:blip r:embed="rId2" cstate="email">
            <a:alphaModFix/>
            <a:extLst>
              <a:ext uri="{28A0092B-C50C-407E-A947-70E740481C1C}">
                <a14:useLocalDpi xmlns:a14="http://schemas.microsoft.com/office/drawing/2010/main"/>
              </a:ext>
            </a:extLst>
          </a:blip>
          <a:srcRect l="-12680" b="-5537"/>
          <a:stretch/>
        </p:blipFill>
        <p:spPr>
          <a:xfrm rot="10800000" flipH="1">
            <a:off x="0" y="0"/>
            <a:ext cx="10972800" cy="6172200"/>
          </a:xfrm>
          <a:prstGeom prst="rect">
            <a:avLst/>
          </a:prstGeom>
          <a:noFill/>
          <a:ln>
            <a:noFill/>
          </a:ln>
        </p:spPr>
      </p:pic>
      <p:sp>
        <p:nvSpPr>
          <p:cNvPr id="24" name="Google Shape;24;p3"/>
          <p:cNvSpPr/>
          <p:nvPr/>
        </p:nvSpPr>
        <p:spPr>
          <a:xfrm>
            <a:off x="0" y="0"/>
            <a:ext cx="10972800" cy="6172200"/>
          </a:xfrm>
          <a:prstGeom prst="rect">
            <a:avLst/>
          </a:prstGeom>
          <a:gradFill>
            <a:gsLst>
              <a:gs pos="0">
                <a:schemeClr val="lt2"/>
              </a:gs>
              <a:gs pos="40000">
                <a:schemeClr val="lt2"/>
              </a:gs>
              <a:gs pos="100000">
                <a:srgbClr val="76B900">
                  <a:alpha val="0"/>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5" name="Google Shape;25;p3"/>
          <p:cNvSpPr/>
          <p:nvPr/>
        </p:nvSpPr>
        <p:spPr>
          <a:xfrm>
            <a:off x="0" y="0"/>
            <a:ext cx="10972800" cy="6172200"/>
          </a:xfrm>
          <a:prstGeom prst="rect">
            <a:avLst/>
          </a:prstGeom>
          <a:gradFill>
            <a:gsLst>
              <a:gs pos="0">
                <a:schemeClr val="lt2"/>
              </a:gs>
              <a:gs pos="100000">
                <a:srgbClr val="76B900">
                  <a:alpha val="29411"/>
                </a:srgbClr>
              </a:gs>
            </a:gsLst>
            <a:lin ang="54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26" name="Google Shape;26;p3"/>
          <p:cNvSpPr txBox="1">
            <a:spLocks noGrp="1"/>
          </p:cNvSpPr>
          <p:nvPr>
            <p:ph type="title"/>
          </p:nvPr>
        </p:nvSpPr>
        <p:spPr>
          <a:xfrm>
            <a:off x="498348" y="2790635"/>
            <a:ext cx="9976104" cy="590931"/>
          </a:xfrm>
          <a:prstGeom prst="rect">
            <a:avLst/>
          </a:prstGeom>
          <a:noFill/>
          <a:ln>
            <a:noFill/>
          </a:ln>
        </p:spPr>
        <p:txBody>
          <a:bodyPr spcFirstLastPara="1" wrap="square" lIns="91425" tIns="91425" rIns="91425" bIns="91425"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11187469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991943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30.xml><?xml version="1.0" encoding="utf-8"?>
<p:sldLayout xmlns:a="http://schemas.openxmlformats.org/drawingml/2006/main" xmlns:r="http://schemas.openxmlformats.org/officeDocument/2006/relationships" xmlns:p="http://schemas.openxmlformats.org/presentationml/2006/main" matchingName="Title, Subtitle, and Content" preserve="1">
  <p:cSld name="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5857538"/>
      </p:ext>
    </p:extLst>
  </p:cSld>
  <p:clrMapOvr>
    <a:masterClrMapping/>
  </p:clrMapOvr>
</p:sldLayout>
</file>

<file path=ppt/slideLayouts/slideLayout131.xml><?xml version="1.0" encoding="utf-8"?>
<p:sldLayout xmlns:a="http://schemas.openxmlformats.org/drawingml/2006/main" xmlns:r="http://schemas.openxmlformats.org/officeDocument/2006/relationships" xmlns:p="http://schemas.openxmlformats.org/presentationml/2006/main" matchingName="Title, Subtitle, and Content - NO LOGO &amp; PAGE NUMBER" preserve="1">
  <p:cSld name="Title, Subtitle, and Content - NO LOGO &amp; PAGE NUMBER">
    <p:spTree>
      <p:nvGrpSpPr>
        <p:cNvPr id="1" name="Shape 33"/>
        <p:cNvGrpSpPr/>
        <p:nvPr/>
      </p:nvGrpSpPr>
      <p:grpSpPr>
        <a:xfrm>
          <a:off x="0" y="0"/>
          <a:ext cx="0" cy="0"/>
          <a:chOff x="0" y="0"/>
          <a:chExt cx="0" cy="0"/>
        </a:xfrm>
      </p:grpSpPr>
      <p:sp>
        <p:nvSpPr>
          <p:cNvPr id="34" name="Google Shape;34;p5"/>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35" name="Google Shape;35;p5"/>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6" name="Google Shape;36;p5"/>
          <p:cNvSpPr txBox="1">
            <a:spLocks noGrp="1"/>
          </p:cNvSpPr>
          <p:nvPr>
            <p:ph type="body" idx="1"/>
          </p:nvPr>
        </p:nvSpPr>
        <p:spPr>
          <a:xfrm>
            <a:off x="512064" y="2103035"/>
            <a:ext cx="9948672" cy="3693758"/>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7" name="Google Shape;37;p5"/>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pic>
        <p:nvPicPr>
          <p:cNvPr id="7" name="Google Shape;78;p14">
            <a:extLst>
              <a:ext uri="{FF2B5EF4-FFF2-40B4-BE49-F238E27FC236}">
                <a16:creationId xmlns:a16="http://schemas.microsoft.com/office/drawing/2014/main" id="{496D5249-0994-491D-81F3-2799C9D8E20D}"/>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8" name="Google Shape;79;p14">
            <a:extLst>
              <a:ext uri="{FF2B5EF4-FFF2-40B4-BE49-F238E27FC236}">
                <a16:creationId xmlns:a16="http://schemas.microsoft.com/office/drawing/2014/main" id="{F2A57630-6538-4213-B46C-9640641493D0}"/>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6027772"/>
      </p:ext>
    </p:extLst>
  </p:cSld>
  <p:clrMapOvr>
    <a:masterClrMapping/>
  </p:clrMapOvr>
</p:sldLayout>
</file>

<file path=ppt/slideLayouts/slideLayout132.xml><?xml version="1.0" encoding="utf-8"?>
<p:sldLayout xmlns:a="http://schemas.openxmlformats.org/drawingml/2006/main" xmlns:r="http://schemas.openxmlformats.org/officeDocument/2006/relationships" xmlns:p="http://schemas.openxmlformats.org/presentationml/2006/main" matchingName="Closing Slide" preserve="1">
  <p:cSld name="Closing Slide">
    <p:spTree>
      <p:nvGrpSpPr>
        <p:cNvPr id="1" name="Shape 39"/>
        <p:cNvGrpSpPr/>
        <p:nvPr/>
      </p:nvGrpSpPr>
      <p:grpSpPr>
        <a:xfrm>
          <a:off x="0" y="0"/>
          <a:ext cx="0" cy="0"/>
          <a:chOff x="0" y="0"/>
          <a:chExt cx="0" cy="0"/>
        </a:xfrm>
      </p:grpSpPr>
      <p:pic>
        <p:nvPicPr>
          <p:cNvPr id="40" name="Google Shape;40;p6"/>
          <p:cNvPicPr preferRelativeResize="0"/>
          <p:nvPr/>
        </p:nvPicPr>
        <p:blipFill rotWithShape="1">
          <a:blip r:embed="rId2" cstate="email">
            <a:alphaModFix/>
            <a:extLst>
              <a:ext uri="{28A0092B-C50C-407E-A947-70E740481C1C}">
                <a14:useLocalDpi xmlns:a14="http://schemas.microsoft.com/office/drawing/2010/main"/>
              </a:ext>
            </a:extLst>
          </a:blip>
          <a:srcRect l="-21753" b="-229"/>
          <a:stretch/>
        </p:blipFill>
        <p:spPr>
          <a:xfrm>
            <a:off x="0" y="0"/>
            <a:ext cx="10972800" cy="5942501"/>
          </a:xfrm>
          <a:prstGeom prst="rect">
            <a:avLst/>
          </a:prstGeom>
          <a:noFill/>
          <a:ln>
            <a:noFill/>
          </a:ln>
        </p:spPr>
      </p:pic>
      <p:sp>
        <p:nvSpPr>
          <p:cNvPr id="41" name="Google Shape;41;p6"/>
          <p:cNvSpPr/>
          <p:nvPr/>
        </p:nvSpPr>
        <p:spPr>
          <a:xfrm rot="10800000" flipH="1">
            <a:off x="0" y="0"/>
            <a:ext cx="10972800" cy="6172200"/>
          </a:xfrm>
          <a:prstGeom prst="rect">
            <a:avLst/>
          </a:prstGeom>
          <a:gradFill>
            <a:gsLst>
              <a:gs pos="0">
                <a:schemeClr val="lt1"/>
              </a:gs>
              <a:gs pos="34000">
                <a:schemeClr val="lt1"/>
              </a:gs>
              <a:gs pos="100000">
                <a:srgbClr val="FFFFFF">
                  <a:alpha val="34509"/>
                </a:srgbClr>
              </a:gs>
            </a:gsLst>
            <a:lin ang="3000000" scaled="0"/>
          </a:gra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42" name="Google Shape;42;p6"/>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583337" y="3902417"/>
            <a:ext cx="3232858" cy="1132744"/>
          </a:xfrm>
          <a:prstGeom prst="rect">
            <a:avLst/>
          </a:prstGeom>
          <a:noFill/>
          <a:ln>
            <a:noFill/>
          </a:ln>
        </p:spPr>
      </p:pic>
      <p:sp>
        <p:nvSpPr>
          <p:cNvPr id="43" name="Google Shape;43;p6"/>
          <p:cNvSpPr txBox="1"/>
          <p:nvPr/>
        </p:nvSpPr>
        <p:spPr>
          <a:xfrm>
            <a:off x="481651" y="5158600"/>
            <a:ext cx="2742300" cy="369300"/>
          </a:xfrm>
          <a:prstGeom prst="rect">
            <a:avLst/>
          </a:prstGeom>
          <a:noFill/>
          <a:ln>
            <a:noFill/>
          </a:ln>
        </p:spPr>
        <p:txBody>
          <a:bodyPr spcFirstLastPara="1" wrap="square" lIns="91425" tIns="45700" rIns="91425" bIns="45700" anchor="ctr" anchorCtr="0">
            <a:noAutofit/>
          </a:bodyPr>
          <a:lstStyle/>
          <a:p>
            <a:pPr marL="0" marR="0" lvl="0" indent="0" algn="l" rtl="0">
              <a:lnSpc>
                <a:spcPct val="90000"/>
              </a:lnSpc>
              <a:spcBef>
                <a:spcPts val="0"/>
              </a:spcBef>
              <a:spcAft>
                <a:spcPts val="0"/>
              </a:spcAft>
              <a:buClr>
                <a:srgbClr val="000000"/>
              </a:buClr>
              <a:buSzPts val="2000"/>
              <a:buFont typeface="Arial"/>
              <a:buNone/>
            </a:pPr>
            <a:r>
              <a:rPr lang="en-US" sz="2000" b="0" i="0" u="none" strike="noStrike" cap="none">
                <a:solidFill>
                  <a:schemeClr val="lt2"/>
                </a:solidFill>
                <a:latin typeface="Trebuchet MS"/>
                <a:ea typeface="Trebuchet MS"/>
                <a:cs typeface="Trebuchet MS"/>
                <a:sym typeface="Trebuchet MS"/>
              </a:rPr>
              <a:t>www.nvidia.com/dli</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471266285"/>
      </p:ext>
    </p:extLst>
  </p:cSld>
  <p:clrMapOvr>
    <a:masterClrMapping/>
  </p:clrMapOvr>
</p:sldLayout>
</file>

<file path=ppt/slideLayouts/slideLayout133.xml><?xml version="1.0" encoding="utf-8"?>
<p:sldLayout xmlns:a="http://schemas.openxmlformats.org/drawingml/2006/main" xmlns:r="http://schemas.openxmlformats.org/officeDocument/2006/relationships" xmlns:p="http://schemas.openxmlformats.org/presentationml/2006/main" matchingName="Title, Subtitle, and Content with CONFIDENTIAL" preserve="1">
  <p:cSld name="Title, Subtitle, and Content with CONFIDENTIAL">
    <p:spTree>
      <p:nvGrpSpPr>
        <p:cNvPr id="1" name="Shape 45"/>
        <p:cNvGrpSpPr/>
        <p:nvPr/>
      </p:nvGrpSpPr>
      <p:grpSpPr>
        <a:xfrm>
          <a:off x="0" y="0"/>
          <a:ext cx="0" cy="0"/>
          <a:chOff x="0" y="0"/>
          <a:chExt cx="0" cy="0"/>
        </a:xfrm>
      </p:grpSpPr>
      <p:sp>
        <p:nvSpPr>
          <p:cNvPr id="46" name="Google Shape;46;p7"/>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47" name="Google Shape;47;p7"/>
          <p:cNvSpPr txBox="1">
            <a:spLocks noGrp="1"/>
          </p:cNvSpPr>
          <p:nvPr>
            <p:ph type="body" idx="1"/>
          </p:nvPr>
        </p:nvSpPr>
        <p:spPr>
          <a:xfrm>
            <a:off x="516750" y="2103035"/>
            <a:ext cx="9948672" cy="3718925"/>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8" name="Google Shape;48;p7"/>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49" name="Google Shape;49;p7"/>
          <p:cNvSpPr/>
          <p:nvPr/>
        </p:nvSpPr>
        <p:spPr>
          <a:xfrm>
            <a:off x="7049729" y="5781717"/>
            <a:ext cx="2762866" cy="248142"/>
          </a:xfrm>
          <a:prstGeom prst="rect">
            <a:avLst/>
          </a:prstGeom>
          <a:noFill/>
          <a:ln>
            <a:noFill/>
          </a:ln>
        </p:spPr>
        <p:txBody>
          <a:bodyPr spcFirstLastPara="1" wrap="square" lIns="91425" tIns="45700" rIns="91425" bIns="45700" anchor="b" anchorCtr="0">
            <a:noAutofit/>
          </a:bodyPr>
          <a:lstStyle/>
          <a:p>
            <a:pPr marL="0" marR="0" lvl="0" indent="0" algn="r" rtl="0">
              <a:lnSpc>
                <a:spcPct val="90000"/>
              </a:lnSpc>
              <a:spcBef>
                <a:spcPts val="0"/>
              </a:spcBef>
              <a:spcAft>
                <a:spcPts val="0"/>
              </a:spcAft>
              <a:buClr>
                <a:schemeClr val="dk2"/>
              </a:buClr>
              <a:buSzPts val="800"/>
              <a:buFont typeface="Trebuchet MS"/>
              <a:buNone/>
            </a:pPr>
            <a:r>
              <a:rPr lang="en-US" sz="800" b="1" i="0" u="none" strike="noStrike" cap="none">
                <a:solidFill>
                  <a:schemeClr val="dk2"/>
                </a:solidFill>
                <a:latin typeface="Trebuchet MS"/>
                <a:ea typeface="Trebuchet MS"/>
                <a:cs typeface="Trebuchet MS"/>
                <a:sym typeface="Trebuchet MS"/>
              </a:rPr>
              <a:t>NVIDIA CONFIDENTIAL. DO NOT DISTRIBUTE.</a:t>
            </a:r>
            <a:endParaRPr sz="1400" b="0" i="0" u="none" strike="noStrike" cap="none">
              <a:solidFill>
                <a:srgbClr val="000000"/>
              </a:solidFill>
              <a:latin typeface="Arial"/>
              <a:ea typeface="Arial"/>
              <a:cs typeface="Arial"/>
              <a:sym typeface="Arial"/>
            </a:endParaRPr>
          </a:p>
        </p:txBody>
      </p:sp>
    </p:spTree>
    <p:extLst>
      <p:ext uri="{BB962C8B-B14F-4D97-AF65-F5344CB8AC3E}">
        <p14:creationId xmlns:p14="http://schemas.microsoft.com/office/powerpoint/2010/main" val="3772432385"/>
      </p:ext>
    </p:extLst>
  </p:cSld>
  <p:clrMapOvr>
    <a:masterClrMapping/>
  </p:clrMapOvr>
</p:sldLayout>
</file>

<file path=ppt/slideLayouts/slideLayout134.xml><?xml version="1.0" encoding="utf-8"?>
<p:sldLayout xmlns:a="http://schemas.openxmlformats.org/drawingml/2006/main" xmlns:r="http://schemas.openxmlformats.org/officeDocument/2006/relationships" xmlns:p="http://schemas.openxmlformats.org/presentationml/2006/main" matchingName="Title, Subtitle, and Two Content" preserve="1">
  <p:cSld name="Title, Subtitle, and Two Content">
    <p:spTree>
      <p:nvGrpSpPr>
        <p:cNvPr id="1" name="Shape 51"/>
        <p:cNvGrpSpPr/>
        <p:nvPr/>
      </p:nvGrpSpPr>
      <p:grpSpPr>
        <a:xfrm>
          <a:off x="0" y="0"/>
          <a:ext cx="0" cy="0"/>
          <a:chOff x="0" y="0"/>
          <a:chExt cx="0" cy="0"/>
        </a:xfrm>
      </p:grpSpPr>
      <p:sp>
        <p:nvSpPr>
          <p:cNvPr id="52" name="Google Shape;52;p8"/>
          <p:cNvSpPr txBox="1">
            <a:spLocks noGrp="1"/>
          </p:cNvSpPr>
          <p:nvPr>
            <p:ph type="title"/>
          </p:nvPr>
        </p:nvSpPr>
        <p:spPr>
          <a:xfrm>
            <a:off x="498348" y="654352"/>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53" name="Google Shape;53;p8"/>
          <p:cNvSpPr txBox="1">
            <a:spLocks noGrp="1"/>
          </p:cNvSpPr>
          <p:nvPr>
            <p:ph type="body" idx="1"/>
          </p:nvPr>
        </p:nvSpPr>
        <p:spPr>
          <a:xfrm>
            <a:off x="498348" y="2111661"/>
            <a:ext cx="4945063"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4" name="Google Shape;54;p8"/>
          <p:cNvSpPr txBox="1">
            <a:spLocks noGrp="1"/>
          </p:cNvSpPr>
          <p:nvPr>
            <p:ph type="body" idx="2"/>
          </p:nvPr>
        </p:nvSpPr>
        <p:spPr>
          <a:xfrm>
            <a:off x="5529390" y="2111661"/>
            <a:ext cx="4945062" cy="3693521"/>
          </a:xfrm>
          <a:prstGeom prst="rect">
            <a:avLst/>
          </a:prstGeom>
          <a:noFill/>
          <a:ln>
            <a:noFill/>
          </a:ln>
        </p:spPr>
        <p:txBody>
          <a:bodyPr spcFirstLastPara="1" wrap="square" lIns="91425" tIns="91425" rIns="91425" bIns="91425" anchor="t" anchorCtr="0"/>
          <a:lstStyle>
            <a:lvl1pPr marL="457200" marR="0" lvl="0" indent="-381000" algn="l" rtl="0">
              <a:lnSpc>
                <a:spcPct val="90000"/>
              </a:lnSpc>
              <a:spcBef>
                <a:spcPts val="900"/>
              </a:spcBef>
              <a:spcAft>
                <a:spcPts val="0"/>
              </a:spcAft>
              <a:buClr>
                <a:schemeClr val="dk1"/>
              </a:buClr>
              <a:buSzPts val="2400"/>
              <a:buFont typeface="Trebuchet MS"/>
              <a:buChar char="•"/>
              <a:defRPr sz="2400" b="0" i="0" u="none" strike="noStrike" cap="none">
                <a:solidFill>
                  <a:schemeClr val="dk2"/>
                </a:solidFill>
                <a:latin typeface="Trebuchet MS"/>
                <a:ea typeface="Trebuchet MS"/>
                <a:cs typeface="Trebuchet MS"/>
                <a:sym typeface="Trebuchet MS"/>
              </a:defRPr>
            </a:lvl1pPr>
            <a:lvl2pPr marL="914400" marR="0" lvl="1"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2pPr>
            <a:lvl3pPr marL="1371600" marR="0" lvl="2"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42900" algn="l" rtl="0">
              <a:lnSpc>
                <a:spcPct val="100000"/>
              </a:lnSpc>
              <a:spcBef>
                <a:spcPts val="360"/>
              </a:spcBef>
              <a:spcAft>
                <a:spcPts val="0"/>
              </a:spcAft>
              <a:buClr>
                <a:schemeClr val="lt1"/>
              </a:buClr>
              <a:buSzPts val="1800"/>
              <a:buFont typeface="Noto Sans Symbols"/>
              <a:buChar char="▪"/>
              <a:defRPr sz="1800" b="0" i="0" u="none" strike="noStrike" cap="none">
                <a:solidFill>
                  <a:schemeClr val="lt1"/>
                </a:solidFill>
                <a:latin typeface="Trebuchet MS"/>
                <a:ea typeface="Trebuchet MS"/>
                <a:cs typeface="Trebuchet MS"/>
                <a:sym typeface="Trebuchet MS"/>
              </a:defRPr>
            </a:lvl5pPr>
            <a:lvl6pPr marL="2743200" marR="0" lvl="5"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36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5" name="Google Shape;55;p8"/>
          <p:cNvSpPr txBox="1">
            <a:spLocks noGrp="1"/>
          </p:cNvSpPr>
          <p:nvPr>
            <p:ph type="body" idx="3"/>
          </p:nvPr>
        </p:nvSpPr>
        <p:spPr>
          <a:xfrm>
            <a:off x="498348" y="1180568"/>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56" name="Google Shape;56;p8"/>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278821956"/>
      </p:ext>
    </p:extLst>
  </p:cSld>
  <p:clrMapOvr>
    <a:masterClrMapping/>
  </p:clrMapOvr>
</p:sldLayout>
</file>

<file path=ppt/slideLayouts/slideLayout135.xml><?xml version="1.0" encoding="utf-8"?>
<p:sldLayout xmlns:a="http://schemas.openxmlformats.org/drawingml/2006/main" xmlns:r="http://schemas.openxmlformats.org/officeDocument/2006/relationships" xmlns:p="http://schemas.openxmlformats.org/presentationml/2006/main" matchingName="Video" type="titleOnly" preserve="1">
  <p:cSld name="Video">
    <p:spTree>
      <p:nvGrpSpPr>
        <p:cNvPr id="1" name="Shape 57"/>
        <p:cNvGrpSpPr/>
        <p:nvPr/>
      </p:nvGrpSpPr>
      <p:grpSpPr>
        <a:xfrm>
          <a:off x="0" y="0"/>
          <a:ext cx="0" cy="0"/>
          <a:chOff x="0" y="0"/>
          <a:chExt cx="0" cy="0"/>
        </a:xfrm>
      </p:grpSpPr>
      <p:sp>
        <p:nvSpPr>
          <p:cNvPr id="58" name="Google Shape;58;p9"/>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59" name="Google Shape;59;p9"/>
          <p:cNvSpPr txBox="1">
            <a:spLocks noGrp="1"/>
          </p:cNvSpPr>
          <p:nvPr>
            <p:ph type="title"/>
          </p:nvPr>
        </p:nvSpPr>
        <p:spPr>
          <a:xfrm>
            <a:off x="1553497" y="5352631"/>
            <a:ext cx="7865806" cy="369332"/>
          </a:xfrm>
          <a:prstGeom prst="rect">
            <a:avLst/>
          </a:prstGeom>
          <a:noFill/>
          <a:ln>
            <a:noFill/>
          </a:ln>
        </p:spPr>
        <p:txBody>
          <a:bodyPr spcFirstLastPara="1" wrap="square" lIns="91425" tIns="91425" rIns="91425" bIns="91425" anchor="b" anchorCtr="0"/>
          <a:lstStyle>
            <a:lvl1pPr marR="0" lvl="0" algn="l" rtl="0">
              <a:lnSpc>
                <a:spcPct val="90000"/>
              </a:lnSpc>
              <a:spcBef>
                <a:spcPts val="0"/>
              </a:spcBef>
              <a:spcAft>
                <a:spcPts val="0"/>
              </a:spcAft>
              <a:buClr>
                <a:srgbClr val="000000"/>
              </a:buClr>
              <a:buSzPts val="1400"/>
              <a:buFont typeface="Arial"/>
              <a:buNone/>
              <a:defRPr sz="20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60" name="Google Shape;60;p9"/>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713271" y="5142126"/>
            <a:ext cx="7546258" cy="104086"/>
          </a:xfrm>
          <a:prstGeom prst="rect">
            <a:avLst/>
          </a:prstGeom>
          <a:noFill/>
          <a:ln>
            <a:noFill/>
          </a:ln>
        </p:spPr>
      </p:pic>
      <p:pic>
        <p:nvPicPr>
          <p:cNvPr id="6" name="Google Shape;78;p14">
            <a:extLst>
              <a:ext uri="{FF2B5EF4-FFF2-40B4-BE49-F238E27FC236}">
                <a16:creationId xmlns:a16="http://schemas.microsoft.com/office/drawing/2014/main" id="{722B69C8-508F-4D8D-A772-E096FC74E731}"/>
              </a:ext>
            </a:extLst>
          </p:cNvPr>
          <p:cNvPicPr preferRelativeResize="0"/>
          <p:nvPr/>
        </p:nvPicPr>
        <p:blipFill rotWithShape="1">
          <a:blip r:embed="rId3"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94999CF4-3895-49ED-9ED5-9C70F89C59C6}"/>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228644308"/>
      </p:ext>
    </p:extLst>
  </p:cSld>
  <p:clrMapOvr>
    <a:masterClrMapping/>
  </p:clrMapOvr>
</p:sldLayout>
</file>

<file path=ppt/slideLayouts/slideLayout136.xml><?xml version="1.0" encoding="utf-8"?>
<p:sldLayout xmlns:a="http://schemas.openxmlformats.org/drawingml/2006/main" xmlns:r="http://schemas.openxmlformats.org/officeDocument/2006/relationships" xmlns:p="http://schemas.openxmlformats.org/presentationml/2006/main" matchingName="DEMO Placeholder" preserve="1">
  <p:cSld name="DEMO Placeholder">
    <p:spTree>
      <p:nvGrpSpPr>
        <p:cNvPr id="1" name="Shape 62"/>
        <p:cNvGrpSpPr/>
        <p:nvPr/>
      </p:nvGrpSpPr>
      <p:grpSpPr>
        <a:xfrm>
          <a:off x="0" y="0"/>
          <a:ext cx="0" cy="0"/>
          <a:chOff x="0" y="0"/>
          <a:chExt cx="0" cy="0"/>
        </a:xfrm>
      </p:grpSpPr>
      <p:sp>
        <p:nvSpPr>
          <p:cNvPr id="63" name="Google Shape;63;p10"/>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sp>
        <p:nvSpPr>
          <p:cNvPr id="64" name="Google Shape;64;p10"/>
          <p:cNvSpPr txBox="1">
            <a:spLocks noGrp="1"/>
          </p:cNvSpPr>
          <p:nvPr>
            <p:ph type="title"/>
          </p:nvPr>
        </p:nvSpPr>
        <p:spPr>
          <a:xfrm>
            <a:off x="498348" y="5169473"/>
            <a:ext cx="9976104" cy="535531"/>
          </a:xfrm>
          <a:prstGeom prst="rect">
            <a:avLst/>
          </a:prstGeom>
          <a:noFill/>
          <a:ln>
            <a:noFill/>
          </a:ln>
        </p:spPr>
        <p:txBody>
          <a:bodyPr spcFirstLastPara="1" wrap="square" lIns="91425" tIns="91425" rIns="91425" bIns="91425" anchor="ctr" anchorCtr="0"/>
          <a:lstStyle>
            <a:lvl1pPr marR="0" lvl="0" algn="l" rtl="0">
              <a:lnSpc>
                <a:spcPct val="90000"/>
              </a:lnSpc>
              <a:spcBef>
                <a:spcPts val="0"/>
              </a:spcBef>
              <a:spcAft>
                <a:spcPts val="0"/>
              </a:spcAft>
              <a:buClr>
                <a:srgbClr val="000000"/>
              </a:buClr>
              <a:buSzPts val="1400"/>
              <a:buFont typeface="Arial"/>
              <a:buNone/>
              <a:defRPr sz="32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pic>
        <p:nvPicPr>
          <p:cNvPr id="5" name="Google Shape;78;p14">
            <a:extLst>
              <a:ext uri="{FF2B5EF4-FFF2-40B4-BE49-F238E27FC236}">
                <a16:creationId xmlns:a16="http://schemas.microsoft.com/office/drawing/2014/main" id="{07B80B36-1082-4A2B-AC98-80CA016F3CEB}"/>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6" name="Google Shape;79;p14">
            <a:extLst>
              <a:ext uri="{FF2B5EF4-FFF2-40B4-BE49-F238E27FC236}">
                <a16:creationId xmlns:a16="http://schemas.microsoft.com/office/drawing/2014/main" id="{313C6A65-4A4B-45E1-BBB3-7538FF56FC82}"/>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159297818"/>
      </p:ext>
    </p:extLst>
  </p:cSld>
  <p:clrMapOvr>
    <a:masterClrMapping/>
  </p:clrMapOvr>
</p:sldLayout>
</file>

<file path=ppt/slideLayouts/slideLayout137.xml><?xml version="1.0" encoding="utf-8"?>
<p:sldLayout xmlns:a="http://schemas.openxmlformats.org/drawingml/2006/main" xmlns:r="http://schemas.openxmlformats.org/officeDocument/2006/relationships" xmlns:p="http://schemas.openxmlformats.org/presentationml/2006/main" matchingName="Agenda" preserve="1">
  <p:cSld name="Agenda">
    <p:spTree>
      <p:nvGrpSpPr>
        <p:cNvPr id="1" name="Shape 66"/>
        <p:cNvGrpSpPr/>
        <p:nvPr/>
      </p:nvGrpSpPr>
      <p:grpSpPr>
        <a:xfrm>
          <a:off x="0" y="0"/>
          <a:ext cx="0" cy="0"/>
          <a:chOff x="0" y="0"/>
          <a:chExt cx="0" cy="0"/>
        </a:xfrm>
      </p:grpSpPr>
      <p:sp>
        <p:nvSpPr>
          <p:cNvPr id="67" name="Google Shape;67;p11"/>
          <p:cNvSpPr/>
          <p:nvPr/>
        </p:nvSpPr>
        <p:spPr>
          <a:xfrm>
            <a:off x="0" y="0"/>
            <a:ext cx="10972800" cy="6172200"/>
          </a:xfrm>
          <a:prstGeom prst="rect">
            <a:avLst/>
          </a:prstGeom>
          <a:solidFill>
            <a:schemeClr val="lt1"/>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Arial"/>
              <a:ea typeface="Arial"/>
              <a:cs typeface="Arial"/>
              <a:sym typeface="Arial"/>
            </a:endParaRPr>
          </a:p>
        </p:txBody>
      </p:sp>
      <p:pic>
        <p:nvPicPr>
          <p:cNvPr id="3" name="Google Shape;78;p14">
            <a:extLst>
              <a:ext uri="{FF2B5EF4-FFF2-40B4-BE49-F238E27FC236}">
                <a16:creationId xmlns:a16="http://schemas.microsoft.com/office/drawing/2014/main" id="{BB4B2EC2-0304-4EEE-993C-3406A0DDC2C7}"/>
              </a:ext>
            </a:extLst>
          </p:cNvPr>
          <p:cNvPicPr preferRelativeResize="0"/>
          <p:nvPr/>
        </p:nvPicPr>
        <p:blipFill rotWithShape="1">
          <a:blip r:embed="rId2"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4" name="Google Shape;79;p14">
            <a:extLst>
              <a:ext uri="{FF2B5EF4-FFF2-40B4-BE49-F238E27FC236}">
                <a16:creationId xmlns:a16="http://schemas.microsoft.com/office/drawing/2014/main" id="{321A5EDB-35FE-4B84-881B-48331D08B2A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2521889735"/>
      </p:ext>
    </p:extLst>
  </p:cSld>
  <p:clrMapOvr>
    <a:masterClrMapping/>
  </p:clrMapOvr>
</p:sldLayout>
</file>

<file path=ppt/slideLayouts/slideLayout138.xml><?xml version="1.0" encoding="utf-8"?>
<p:sldLayout xmlns:a="http://schemas.openxmlformats.org/drawingml/2006/main" xmlns:r="http://schemas.openxmlformats.org/officeDocument/2006/relationships" xmlns:p="http://schemas.openxmlformats.org/presentationml/2006/main" matchingName="Title, Subtitle, Content - NO LOGO &amp; PAGE NUMBER" preserve="1">
  <p:cSld name="Title, Subtitle, Content - NO LOGO &amp; PAGE NUMBER">
    <p:spTree>
      <p:nvGrpSpPr>
        <p:cNvPr id="1" name="Shape 68"/>
        <p:cNvGrpSpPr/>
        <p:nvPr/>
      </p:nvGrpSpPr>
      <p:grpSpPr>
        <a:xfrm>
          <a:off x="0" y="0"/>
          <a:ext cx="0" cy="0"/>
          <a:chOff x="0" y="0"/>
          <a:chExt cx="0" cy="0"/>
        </a:xfrm>
      </p:grpSpPr>
      <p:sp>
        <p:nvSpPr>
          <p:cNvPr id="69" name="Google Shape;69;p12"/>
          <p:cNvSpPr txBox="1">
            <a:spLocks noGrp="1"/>
          </p:cNvSpPr>
          <p:nvPr>
            <p:ph type="title"/>
          </p:nvPr>
        </p:nvSpPr>
        <p:spPr>
          <a:xfrm>
            <a:off x="498348" y="737426"/>
            <a:ext cx="9976200" cy="591000"/>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lt1"/>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70" name="Google Shape;70;p12"/>
          <p:cNvSpPr txBox="1">
            <a:spLocks noGrp="1"/>
          </p:cNvSpPr>
          <p:nvPr>
            <p:ph type="body" idx="1"/>
          </p:nvPr>
        </p:nvSpPr>
        <p:spPr>
          <a:xfrm>
            <a:off x="512064" y="2103035"/>
            <a:ext cx="9948600" cy="3693900"/>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2"/>
              </a:buClr>
              <a:buSzPts val="1800"/>
              <a:buFont typeface="Trebuchet MS"/>
              <a:buNone/>
              <a:defRPr sz="1800" b="0" i="0" u="none" strike="noStrike" cap="none">
                <a:solidFill>
                  <a:schemeClr val="lt1"/>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2"/>
              </a:buClr>
              <a:buSzPts val="1600"/>
              <a:buFont typeface="Trebuchet MS"/>
              <a:buNone/>
              <a:defRPr sz="1600" b="0" i="0" u="none" strike="noStrike" cap="none">
                <a:solidFill>
                  <a:schemeClr val="lt1"/>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Noto Sans Symbols"/>
              <a:buChar char="▪"/>
              <a:defRPr sz="1800" b="0" i="0" u="none" strike="noStrike" cap="none">
                <a:solidFill>
                  <a:schemeClr val="dk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Noto Sans Symbols"/>
              <a:buChar char="▪"/>
              <a:defRPr sz="2000" b="0" i="0" u="none" strike="noStrike" cap="none">
                <a:solidFill>
                  <a:schemeClr val="dk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71" name="Google Shape;71;p12"/>
          <p:cNvSpPr txBox="1">
            <a:spLocks noGrp="1"/>
          </p:cNvSpPr>
          <p:nvPr>
            <p:ph type="body" idx="2"/>
          </p:nvPr>
        </p:nvSpPr>
        <p:spPr>
          <a:xfrm>
            <a:off x="498348" y="1259533"/>
            <a:ext cx="9976200" cy="525600"/>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400"/>
              </a:spcBef>
              <a:spcAft>
                <a:spcPts val="0"/>
              </a:spcAft>
              <a:buClr>
                <a:schemeClr val="dk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Tree>
    <p:extLst>
      <p:ext uri="{BB962C8B-B14F-4D97-AF65-F5344CB8AC3E}">
        <p14:creationId xmlns:p14="http://schemas.microsoft.com/office/powerpoint/2010/main" val="11536598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xmlns:c="http://schemas.openxmlformats.org/drawingml/2006/chart" xmlns:com="http://schemas.openxmlformats.org/drawingml/2006/compatibility" xmlns:dgm="http://schemas.openxmlformats.org/drawingml/2006/diagram" xmlns:mv="urn:schemas-microsoft-com:mac:vml" xmlns:o="urn:schemas-microsoft-com:office:office" xmlns:p15="http://schemas.microsoft.com/office/powerpoint/2012/main" xmlns:pvml="urn:schemas-microsoft-com:office:powerpoint" xmlns:v="urn:schemas-microsoft-com:vml">
      <p:transition spd="slow">
        <p:fade/>
      </p:transition>
    </mc:Fallback>
  </mc:AlternateContent>
</p:sldLayout>
</file>

<file path=ppt/slideLayouts/slideLayout139.xml><?xml version="1.0" encoding="utf-8"?>
<p:sldLayout xmlns:a="http://schemas.openxmlformats.org/drawingml/2006/main" xmlns:r="http://schemas.openxmlformats.org/officeDocument/2006/relationships" xmlns:p="http://schemas.openxmlformats.org/presentationml/2006/main" matchingName="Bullet_Title only" preserve="1">
  <p:cSld name="Bullet_Title only">
    <p:spTree>
      <p:nvGrpSpPr>
        <p:cNvPr id="1" name="Shape 73"/>
        <p:cNvGrpSpPr/>
        <p:nvPr/>
      </p:nvGrpSpPr>
      <p:grpSpPr>
        <a:xfrm>
          <a:off x="0" y="0"/>
          <a:ext cx="0" cy="0"/>
          <a:chOff x="0" y="0"/>
          <a:chExt cx="0" cy="0"/>
        </a:xfrm>
      </p:grpSpPr>
      <p:sp>
        <p:nvSpPr>
          <p:cNvPr id="74" name="Google Shape;74;p13"/>
          <p:cNvSpPr txBox="1">
            <a:spLocks noGrp="1"/>
          </p:cNvSpPr>
          <p:nvPr>
            <p:ph type="title"/>
          </p:nvPr>
        </p:nvSpPr>
        <p:spPr>
          <a:xfrm>
            <a:off x="525319" y="409580"/>
            <a:ext cx="10014600" cy="878100"/>
          </a:xfrm>
          <a:prstGeom prst="rect">
            <a:avLst/>
          </a:prstGeom>
          <a:noFill/>
          <a:ln>
            <a:noFill/>
          </a:ln>
        </p:spPr>
        <p:txBody>
          <a:bodyPr spcFirstLastPara="1" wrap="square" lIns="91400" tIns="45700" rIns="91400" bIns="45700" anchor="ctr"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Tree>
    <p:extLst>
      <p:ext uri="{BB962C8B-B14F-4D97-AF65-F5344CB8AC3E}">
        <p14:creationId xmlns:p14="http://schemas.microsoft.com/office/powerpoint/2010/main" val="3915549852"/>
      </p:ext>
    </p:extLst>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392120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40.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335664921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1.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spTree>
    <p:extLst>
      <p:ext uri="{BB962C8B-B14F-4D97-AF65-F5344CB8AC3E}">
        <p14:creationId xmlns:p14="http://schemas.microsoft.com/office/powerpoint/2010/main" val="88794925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2.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292485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3.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9599987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4.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511492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5.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389148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25468102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7.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86991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8.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40407453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49.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7591439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xml><?xml version="1.0" encoding="utf-8"?>
<p:sldLayout xmlns:a="http://schemas.openxmlformats.org/drawingml/2006/main" xmlns:r="http://schemas.openxmlformats.org/officeDocument/2006/relationships" xmlns:p="http://schemas.openxmlformats.org/presentationml/2006/main">
  <p:cSld name="Transition / Segue">
    <p:spTree>
      <p:nvGrpSpPr>
        <p:cNvPr id="1" name=""/>
        <p:cNvGrpSpPr/>
        <p:nvPr/>
      </p:nvGrpSpPr>
      <p:grpSpPr>
        <a:xfrm>
          <a:off x="0" y="0"/>
          <a:ext cx="0" cy="0"/>
          <a:chOff x="0" y="0"/>
          <a:chExt cx="0" cy="0"/>
        </a:xfrm>
      </p:grpSpPr>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16665266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0.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2649939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1.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34553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2.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6541983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3.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8372412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4.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Tree>
    <p:extLst>
      <p:ext uri="{BB962C8B-B14F-4D97-AF65-F5344CB8AC3E}">
        <p14:creationId xmlns:p14="http://schemas.microsoft.com/office/powerpoint/2010/main" val="403512890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5.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89382396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6.xml><?xml version="1.0" encoding="utf-8"?>
<p:sldLayout xmlns:a="http://schemas.openxmlformats.org/drawingml/2006/main" xmlns:r="http://schemas.openxmlformats.org/officeDocument/2006/relationships" xmlns:p="http://schemas.openxmlformats.org/presentationml/2006/main" matchingName="Title, Subtitle, and Content" preserve="1">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415565514"/>
      </p:ext>
    </p:extLst>
  </p:cSld>
  <p:clrMapOvr>
    <a:masterClrMapping/>
  </p:clrMapOvr>
</p:sldLayout>
</file>

<file path=ppt/slideLayouts/slideLayout157.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2826431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58.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D38A022B-BB17-4452-BDDD-9B6BA53BDBAD}"/>
              </a:ext>
            </a:extLst>
          </p:cNvPr>
          <p:cNvPicPr>
            <a:picLocks noChangeAspect="1"/>
          </p:cNvPicPr>
          <p:nvPr userDrawn="1"/>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824E0528-DCD7-4B2E-A636-6BF24BCD3923}"/>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B27F6E47-98C4-4D41-926E-8980EAFBB1F9}"/>
              </a:ext>
            </a:extLst>
          </p:cNvPr>
          <p:cNvPicPr>
            <a:picLocks noChangeAspect="1"/>
          </p:cNvPicPr>
          <p:nvPr userDrawn="1"/>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B4C3DACD-F577-4C2C-BDC0-FBB5B5BD3CD9}"/>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30705592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59.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65150719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userDrawn="1"/>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userDrawn="1"/>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5777450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0.xml><?xml version="1.0" encoding="utf-8"?>
<p:sldLayout xmlns:a="http://schemas.openxmlformats.org/drawingml/2006/main" xmlns:r="http://schemas.openxmlformats.org/officeDocument/2006/relationships" xmlns:p="http://schemas.openxmlformats.org/presentationml/2006/main" preserve="1">
  <p:cSld name="BULLET_ICON_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baseline="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230188" indent="-230188">
              <a:buClr>
                <a:schemeClr val="bg2"/>
              </a:buClr>
              <a:buSzPct val="75000"/>
              <a:buFontTx/>
              <a:buBlip>
                <a:blip r:embed="rId2"/>
              </a:buBlip>
              <a:defRPr sz="1400">
                <a:solidFill>
                  <a:schemeClr val="accent4"/>
                </a:solidFill>
              </a:defRPr>
            </a:lvl1pPr>
            <a:lvl2pPr marL="800100" indent="-228600">
              <a:buClr>
                <a:schemeClr val="bg2"/>
              </a:buClr>
              <a:buSzPct val="75000"/>
              <a:buFontTx/>
              <a:buBlip>
                <a:blip r:embed="rId2"/>
              </a:buBlip>
              <a:defRPr sz="1200">
                <a:solidFill>
                  <a:schemeClr val="accent4"/>
                </a:solidFill>
              </a:defRPr>
            </a:lvl2pPr>
            <a:lvl3pPr marL="1258888" indent="-169863">
              <a:buClr>
                <a:schemeClr val="bg2"/>
              </a:buClr>
              <a:buSzPct val="75000"/>
              <a:buFontTx/>
              <a:buBlip>
                <a:blip r:embed="rId2"/>
              </a:buBlip>
              <a:defRPr sz="1100">
                <a:solidFill>
                  <a:schemeClr val="accent4"/>
                </a:solidFill>
              </a:defRPr>
            </a:lvl3pPr>
            <a:lvl4pPr marL="1774825" indent="-228600">
              <a:buClr>
                <a:schemeClr val="bg2"/>
              </a:buClr>
              <a:buSzPct val="75000"/>
              <a:buFontTx/>
              <a:buBlip>
                <a:blip r:embed="rId2"/>
              </a:buBlip>
              <a:defRPr sz="1000">
                <a:solidFill>
                  <a:schemeClr val="accent4"/>
                </a:solidFill>
                <a:latin typeface="Trebuchet MS" panose="020B0603020202020204" pitchFamily="34" charset="0"/>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a:p>
            <a:pPr lvl="3"/>
            <a:r>
              <a:rPr lang="en-US"/>
              <a:t>Fourth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5955193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1.xml><?xml version="1.0" encoding="utf-8"?>
<p:sldLayout xmlns:a="http://schemas.openxmlformats.org/drawingml/2006/main" xmlns:r="http://schemas.openxmlformats.org/officeDocument/2006/relationships" xmlns:p="http://schemas.openxmlformats.org/presentationml/2006/main" preserve="1">
  <p:cSld name="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168283" y="5775855"/>
            <a:ext cx="2762866" cy="248142"/>
          </a:xfrm>
          <a:prstGeom prst="rect">
            <a:avLst/>
          </a:prstGeom>
          <a:noFill/>
          <a:ln w="25400" cap="flat" cmpd="sng" algn="ctr">
            <a:noFill/>
            <a:prstDash val="solid"/>
          </a:ln>
          <a:effectLst/>
        </p:spPr>
        <p:txBody>
          <a:bodyPr rtlCol="0" anchor="b"/>
          <a:lstStyle/>
          <a:p>
            <a:pPr marL="0" marR="0" lvl="0" indent="0" algn="l" defTabSz="457200" eaLnBrk="1" fontAlgn="auto" latinLnBrk="0" hangingPunct="1">
              <a:lnSpc>
                <a:spcPct val="90000"/>
              </a:lnSpc>
              <a:spcBef>
                <a:spcPts val="0"/>
              </a:spcBef>
              <a:spcAft>
                <a:spcPts val="0"/>
              </a:spcAft>
              <a:buClrTx/>
              <a:buSzTx/>
              <a:buFontTx/>
              <a:buNone/>
              <a:tabLst/>
              <a:defRPr/>
            </a:pPr>
            <a:r>
              <a:rPr lang="en-US" sz="700" b="1" i="0" kern="0" dirty="0">
                <a:solidFill>
                  <a:schemeClr val="bg1"/>
                </a:solidFill>
                <a:latin typeface="Trebuchet MS"/>
              </a:rPr>
              <a:t>NVIDIA CONFIDENTIAL. DO NOT DISTRIBUTE.</a:t>
            </a:r>
          </a:p>
        </p:txBody>
      </p:sp>
    </p:spTree>
    <p:extLst>
      <p:ext uri="{BB962C8B-B14F-4D97-AF65-F5344CB8AC3E}">
        <p14:creationId xmlns:p14="http://schemas.microsoft.com/office/powerpoint/2010/main" val="27426091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2.xml><?xml version="1.0" encoding="utf-8"?>
<p:sldLayout xmlns:a="http://schemas.openxmlformats.org/drawingml/2006/main" xmlns:r="http://schemas.openxmlformats.org/officeDocument/2006/relationships" xmlns:p="http://schemas.openxmlformats.org/presentationml/2006/main" preserve="1">
  <p:cSld name="Title, Subtitle, Content - NO LOGO &amp; PAGE NUMBER">
    <p:spTree>
      <p:nvGrpSpPr>
        <p:cNvPr id="1" name=""/>
        <p:cNvGrpSpPr/>
        <p:nvPr/>
      </p:nvGrpSpPr>
      <p:grpSpPr>
        <a:xfrm>
          <a:off x="0" y="0"/>
          <a:ext cx="0" cy="0"/>
          <a:chOff x="0" y="0"/>
          <a:chExt cx="0" cy="0"/>
        </a:xfrm>
      </p:grpSpPr>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2064" y="2103035"/>
            <a:ext cx="9962388" cy="3547957"/>
          </a:xfrm>
        </p:spPr>
        <p:txBody>
          <a:bodyPr/>
          <a:lstStyle>
            <a:lvl1pPr marL="0" indent="0">
              <a:buClr>
                <a:schemeClr val="bg2"/>
              </a:buClr>
              <a:buSzPct val="100000"/>
              <a:buFontTx/>
              <a:buNone/>
              <a:defRPr sz="1400">
                <a:solidFill>
                  <a:schemeClr val="accent4"/>
                </a:solidFill>
              </a:defRPr>
            </a:lvl1pPr>
            <a:lvl2pPr marL="571500" indent="0">
              <a:buClr>
                <a:schemeClr val="bg2"/>
              </a:buClr>
              <a:buSzPct val="100000"/>
              <a:buFontTx/>
              <a:buNone/>
              <a:defRPr sz="1200">
                <a:solidFill>
                  <a:schemeClr val="accent4"/>
                </a:solidFill>
              </a:defRPr>
            </a:lvl2pPr>
            <a:lvl3pPr marL="1089025" indent="0">
              <a:buClr>
                <a:schemeClr val="bg2"/>
              </a:buClr>
              <a:buSzPct val="100000"/>
              <a:buFontTx/>
              <a:buNone/>
              <a:defRPr sz="12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088136"/>
            <a:ext cx="9976104" cy="525463"/>
          </a:xfrm>
        </p:spPr>
        <p:txBody>
          <a:bodyPr/>
          <a:lstStyle>
            <a:lvl1pPr marL="0" indent="0" algn="ctr">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580518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3.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2" name="Title 1"/>
          <p:cNvSpPr>
            <a:spLocks noGrp="1"/>
          </p:cNvSpPr>
          <p:nvPr>
            <p:ph type="title"/>
          </p:nvPr>
        </p:nvSpPr>
        <p:spPr>
          <a:xfrm>
            <a:off x="519232" y="1798590"/>
            <a:ext cx="4204402"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519231" y="3071579"/>
            <a:ext cx="4192841"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519232" y="2348397"/>
            <a:ext cx="4204402"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BB22A098-59B3-4FBA-BAE8-B2CF136176CB}"/>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629804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4.xml><?xml version="1.0" encoding="utf-8"?>
<p:sldLayout xmlns:a="http://schemas.openxmlformats.org/drawingml/2006/main" xmlns:r="http://schemas.openxmlformats.org/officeDocument/2006/relationships" xmlns:p="http://schemas.openxmlformats.org/presentationml/2006/main" preserve="1">
  <p:cSld name="Alternate Layout">
    <p:spTree>
      <p:nvGrpSpPr>
        <p:cNvPr id="1" name=""/>
        <p:cNvGrpSpPr/>
        <p:nvPr/>
      </p:nvGrpSpPr>
      <p:grpSpPr>
        <a:xfrm>
          <a:off x="0" y="0"/>
          <a:ext cx="0" cy="0"/>
          <a:chOff x="0" y="0"/>
          <a:chExt cx="0" cy="0"/>
        </a:xfrm>
      </p:grpSpPr>
      <p:sp>
        <p:nvSpPr>
          <p:cNvPr id="2" name="Title 1"/>
          <p:cNvSpPr>
            <a:spLocks noGrp="1"/>
          </p:cNvSpPr>
          <p:nvPr>
            <p:ph type="title"/>
          </p:nvPr>
        </p:nvSpPr>
        <p:spPr>
          <a:xfrm>
            <a:off x="4983480" y="1798590"/>
            <a:ext cx="5440680" cy="618631"/>
          </a:xfrm>
        </p:spPr>
        <p:txBody>
          <a:bodyPr/>
          <a:lstStyle>
            <a:lvl1pPr algn="l">
              <a:defRPr sz="2800">
                <a:solidFill>
                  <a:schemeClr val="bg1"/>
                </a:solidFill>
              </a:defRPr>
            </a:lvl1pPr>
          </a:lstStyle>
          <a:p>
            <a:r>
              <a:rPr lang="en-US"/>
              <a:t>Click to edit Master title style</a:t>
            </a:r>
            <a:endParaRPr lang="en-US" dirty="0"/>
          </a:p>
        </p:txBody>
      </p:sp>
      <p:sp>
        <p:nvSpPr>
          <p:cNvPr id="3" name="Content Placeholder 2"/>
          <p:cNvSpPr>
            <a:spLocks noGrp="1"/>
          </p:cNvSpPr>
          <p:nvPr>
            <p:ph idx="1"/>
          </p:nvPr>
        </p:nvSpPr>
        <p:spPr>
          <a:xfrm>
            <a:off x="4983480" y="2916936"/>
            <a:ext cx="5431536" cy="2517089"/>
          </a:xfrm>
        </p:spPr>
        <p:txBody>
          <a:bodyPr/>
          <a:lstStyle>
            <a:lvl1pPr marL="0" indent="0">
              <a:spcBef>
                <a:spcPts val="500"/>
              </a:spcBef>
              <a:spcAft>
                <a:spcPts val="500"/>
              </a:spcAft>
              <a:buClr>
                <a:schemeClr val="bg2"/>
              </a:buClr>
              <a:buSzPct val="100000"/>
              <a:buFontTx/>
              <a:buNone/>
              <a:defRPr sz="1200">
                <a:solidFill>
                  <a:schemeClr val="accent4"/>
                </a:solidFill>
              </a:defRPr>
            </a:lvl1pPr>
            <a:lvl2pPr marL="571500" indent="0">
              <a:spcBef>
                <a:spcPts val="500"/>
              </a:spcBef>
              <a:spcAft>
                <a:spcPts val="500"/>
              </a:spcAft>
              <a:buClr>
                <a:schemeClr val="bg2"/>
              </a:buClr>
              <a:buSzPct val="100000"/>
              <a:buFontTx/>
              <a:buNone/>
              <a:defRPr sz="1100">
                <a:solidFill>
                  <a:schemeClr val="accent4"/>
                </a:solidFill>
              </a:defRPr>
            </a:lvl2pPr>
            <a:lvl3pPr marL="1089025" indent="0">
              <a:spcBef>
                <a:spcPts val="500"/>
              </a:spcBef>
              <a:spcAft>
                <a:spcPts val="500"/>
              </a:spcAft>
              <a:buClr>
                <a:schemeClr val="bg2"/>
              </a:buClr>
              <a:buSzPct val="100000"/>
              <a:buFontTx/>
              <a:buNone/>
              <a:defRPr sz="1100">
                <a:solidFill>
                  <a:schemeClr val="accent4"/>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0" y="2368296"/>
            <a:ext cx="5440680" cy="525463"/>
          </a:xfrm>
        </p:spPr>
        <p:txBody>
          <a:bodyPr/>
          <a:lstStyle>
            <a:lvl1pPr marL="0" indent="0" algn="l">
              <a:buFontTx/>
              <a:buNone/>
              <a:defRPr sz="18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8986549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pic>
        <p:nvPicPr>
          <p:cNvPr id="4" name="Picture 3" descr="A close up of a logo  Description automatically generated">
            <a:extLst>
              <a:ext uri="{FF2B5EF4-FFF2-40B4-BE49-F238E27FC236}">
                <a16:creationId xmlns:a16="http://schemas.microsoft.com/office/drawing/2014/main" id="{6302B7CA-37AE-4D42-BAAD-C239CA228AB6}"/>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3" name="Rectangle 2">
            <a:extLst>
              <a:ext uri="{FF2B5EF4-FFF2-40B4-BE49-F238E27FC236}">
                <a16:creationId xmlns:a16="http://schemas.microsoft.com/office/drawing/2014/main" id="{819C3478-F3FC-43D3-8979-A640004C8BB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572061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6.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4CC9D3D8-33FC-4EE7-AE65-7535FEAB06AA}"/>
              </a:ext>
            </a:extLst>
          </p:cNvPr>
          <p:cNvSpPr/>
          <p:nvPr/>
        </p:nvSpPr>
        <p:spPr>
          <a:xfrm>
            <a:off x="0" y="0"/>
            <a:ext cx="10727473" cy="565099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21208"/>
            <a:ext cx="9976104" cy="590931"/>
          </a:xfrm>
        </p:spPr>
        <p:txBody>
          <a:bodyP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19A86DC-ECC5-45C7-BC2A-59676DA882AA}"/>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73020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67.xml><?xml version="1.0" encoding="utf-8"?>
<p:sldLayout xmlns:a="http://schemas.openxmlformats.org/drawingml/2006/main" xmlns:r="http://schemas.openxmlformats.org/officeDocument/2006/relationships" xmlns:p="http://schemas.openxmlformats.org/presentationml/2006/main" preserve="1">
  <p:cSld name="Transition / Segue">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AF3AE616-A526-467A-9354-356237D56F8F}"/>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2" name="Title 1"/>
          <p:cNvSpPr>
            <a:spLocks noGrp="1"/>
          </p:cNvSpPr>
          <p:nvPr>
            <p:ph type="title"/>
          </p:nvPr>
        </p:nvSpPr>
        <p:spPr>
          <a:xfrm>
            <a:off x="4974336" y="4224528"/>
            <a:ext cx="5376672" cy="1373939"/>
          </a:xfrm>
        </p:spPr>
        <p:txBody>
          <a:bodyPr anchor="b"/>
          <a:lstStyle>
            <a:lvl1pPr algn="ctr">
              <a:defRPr sz="3400">
                <a:solidFill>
                  <a:schemeClr val="tx1"/>
                </a:solidFill>
              </a:defRPr>
            </a:lvl1pPr>
          </a:lstStyle>
          <a:p>
            <a:r>
              <a:rPr lang="en-US"/>
              <a:t>Click to edit Master title style</a:t>
            </a:r>
            <a:endParaRPr lang="en-US" dirty="0"/>
          </a:p>
        </p:txBody>
      </p:sp>
    </p:spTree>
    <p:extLst>
      <p:ext uri="{BB962C8B-B14F-4D97-AF65-F5344CB8AC3E}">
        <p14:creationId xmlns:p14="http://schemas.microsoft.com/office/powerpoint/2010/main" val="28019748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8.xml><?xml version="1.0" encoding="utf-8"?>
<p:sldLayout xmlns:a="http://schemas.openxmlformats.org/drawingml/2006/main" xmlns:r="http://schemas.openxmlformats.org/officeDocument/2006/relationships" xmlns:p="http://schemas.openxmlformats.org/presentationml/2006/main" preserve="1">
  <p:cSld name="Embargo Layout">
    <p:spTree>
      <p:nvGrpSpPr>
        <p:cNvPr id="1" name=""/>
        <p:cNvGrpSpPr/>
        <p:nvPr/>
      </p:nvGrpSpPr>
      <p:grpSpPr>
        <a:xfrm>
          <a:off x="0" y="0"/>
          <a:ext cx="0" cy="0"/>
          <a:chOff x="0" y="0"/>
          <a:chExt cx="0" cy="0"/>
        </a:xfrm>
      </p:grpSpPr>
      <p:grpSp>
        <p:nvGrpSpPr>
          <p:cNvPr id="8" name="Group 7">
            <a:extLst>
              <a:ext uri="{FF2B5EF4-FFF2-40B4-BE49-F238E27FC236}">
                <a16:creationId xmlns:a16="http://schemas.microsoft.com/office/drawing/2014/main" id="{75E518B9-8953-4D61-86EB-BF726D7CE198}"/>
              </a:ext>
            </a:extLst>
          </p:cNvPr>
          <p:cNvGrpSpPr/>
          <p:nvPr/>
        </p:nvGrpSpPr>
        <p:grpSpPr>
          <a:xfrm>
            <a:off x="-1327308" y="-404866"/>
            <a:ext cx="13626669" cy="6983326"/>
            <a:chOff x="-1327308" y="-404866"/>
            <a:chExt cx="13626669" cy="6983326"/>
          </a:xfrm>
        </p:grpSpPr>
        <p:sp>
          <p:nvSpPr>
            <p:cNvPr id="9" name="Rectangle 8">
              <a:extLst>
                <a:ext uri="{FF2B5EF4-FFF2-40B4-BE49-F238E27FC236}">
                  <a16:creationId xmlns:a16="http://schemas.microsoft.com/office/drawing/2014/main" id="{0486AA18-85AA-4ECF-BC7C-6CDDDFA8AED1}"/>
                </a:ext>
              </a:extLst>
            </p:cNvPr>
            <p:cNvSpPr/>
            <p:nvPr/>
          </p:nvSpPr>
          <p:spPr>
            <a:xfrm>
              <a:off x="0" y="0"/>
              <a:ext cx="10972800" cy="6172200"/>
            </a:xfrm>
            <a:prstGeom prst="rect">
              <a:avLst/>
            </a:prstGeom>
            <a:solidFill>
              <a:srgbClr val="9A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Freeform 16">
              <a:extLst>
                <a:ext uri="{FF2B5EF4-FFF2-40B4-BE49-F238E27FC236}">
                  <a16:creationId xmlns:a16="http://schemas.microsoft.com/office/drawing/2014/main" id="{779DBA0E-78FD-499D-B7C5-9610ED16A58F}"/>
                </a:ext>
              </a:extLst>
            </p:cNvPr>
            <p:cNvSpPr>
              <a:spLocks noEditPoints="1"/>
            </p:cNvSpPr>
            <p:nvPr/>
          </p:nvSpPr>
          <p:spPr bwMode="auto">
            <a:xfrm>
              <a:off x="26269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 name="Freeform 16">
              <a:extLst>
                <a:ext uri="{FF2B5EF4-FFF2-40B4-BE49-F238E27FC236}">
                  <a16:creationId xmlns:a16="http://schemas.microsoft.com/office/drawing/2014/main" id="{4856087B-5738-47BA-B257-0AE16578FE0D}"/>
                </a:ext>
              </a:extLst>
            </p:cNvPr>
            <p:cNvSpPr>
              <a:spLocks noEditPoints="1"/>
            </p:cNvSpPr>
            <p:nvPr/>
          </p:nvSpPr>
          <p:spPr bwMode="auto">
            <a:xfrm>
              <a:off x="61660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6">
              <a:extLst>
                <a:ext uri="{FF2B5EF4-FFF2-40B4-BE49-F238E27FC236}">
                  <a16:creationId xmlns:a16="http://schemas.microsoft.com/office/drawing/2014/main" id="{30EA3BC0-CA75-4A9F-844C-9DF7651395F9}"/>
                </a:ext>
              </a:extLst>
            </p:cNvPr>
            <p:cNvSpPr>
              <a:spLocks noEditPoints="1"/>
            </p:cNvSpPr>
            <p:nvPr/>
          </p:nvSpPr>
          <p:spPr bwMode="auto">
            <a:xfrm>
              <a:off x="97050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6">
              <a:extLst>
                <a:ext uri="{FF2B5EF4-FFF2-40B4-BE49-F238E27FC236}">
                  <a16:creationId xmlns:a16="http://schemas.microsoft.com/office/drawing/2014/main" id="{09D9D0DC-416F-4D02-AE51-DC94179FE30F}"/>
                </a:ext>
              </a:extLst>
            </p:cNvPr>
            <p:cNvSpPr>
              <a:spLocks noEditPoints="1"/>
            </p:cNvSpPr>
            <p:nvPr/>
          </p:nvSpPr>
          <p:spPr bwMode="auto">
            <a:xfrm>
              <a:off x="132441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6">
              <a:extLst>
                <a:ext uri="{FF2B5EF4-FFF2-40B4-BE49-F238E27FC236}">
                  <a16:creationId xmlns:a16="http://schemas.microsoft.com/office/drawing/2014/main" id="{B3F11494-DD54-4DA3-999D-60884617ABD4}"/>
                </a:ext>
              </a:extLst>
            </p:cNvPr>
            <p:cNvSpPr>
              <a:spLocks noEditPoints="1"/>
            </p:cNvSpPr>
            <p:nvPr/>
          </p:nvSpPr>
          <p:spPr bwMode="auto">
            <a:xfrm>
              <a:off x="167831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 name="Freeform 16">
              <a:extLst>
                <a:ext uri="{FF2B5EF4-FFF2-40B4-BE49-F238E27FC236}">
                  <a16:creationId xmlns:a16="http://schemas.microsoft.com/office/drawing/2014/main" id="{B8DA5A4A-C129-4A6A-8590-D776A55A56C4}"/>
                </a:ext>
              </a:extLst>
            </p:cNvPr>
            <p:cNvSpPr>
              <a:spLocks noEditPoints="1"/>
            </p:cNvSpPr>
            <p:nvPr/>
          </p:nvSpPr>
          <p:spPr bwMode="auto">
            <a:xfrm>
              <a:off x="203222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6">
              <a:extLst>
                <a:ext uri="{FF2B5EF4-FFF2-40B4-BE49-F238E27FC236}">
                  <a16:creationId xmlns:a16="http://schemas.microsoft.com/office/drawing/2014/main" id="{AA72853C-EBAC-4426-B8F7-4D7FF7CE7610}"/>
                </a:ext>
              </a:extLst>
            </p:cNvPr>
            <p:cNvSpPr>
              <a:spLocks noEditPoints="1"/>
            </p:cNvSpPr>
            <p:nvPr/>
          </p:nvSpPr>
          <p:spPr bwMode="auto">
            <a:xfrm>
              <a:off x="238613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16">
              <a:extLst>
                <a:ext uri="{FF2B5EF4-FFF2-40B4-BE49-F238E27FC236}">
                  <a16:creationId xmlns:a16="http://schemas.microsoft.com/office/drawing/2014/main" id="{0AA148D7-A843-4289-9E59-D4B56EBE964F}"/>
                </a:ext>
              </a:extLst>
            </p:cNvPr>
            <p:cNvSpPr>
              <a:spLocks noEditPoints="1"/>
            </p:cNvSpPr>
            <p:nvPr/>
          </p:nvSpPr>
          <p:spPr bwMode="auto">
            <a:xfrm>
              <a:off x="274003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 name="Freeform 16">
              <a:extLst>
                <a:ext uri="{FF2B5EF4-FFF2-40B4-BE49-F238E27FC236}">
                  <a16:creationId xmlns:a16="http://schemas.microsoft.com/office/drawing/2014/main" id="{3DFDAB2E-4FBE-4EA1-9068-98D2A1969CAD}"/>
                </a:ext>
              </a:extLst>
            </p:cNvPr>
            <p:cNvSpPr>
              <a:spLocks noEditPoints="1"/>
            </p:cNvSpPr>
            <p:nvPr/>
          </p:nvSpPr>
          <p:spPr bwMode="auto">
            <a:xfrm>
              <a:off x="309394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 name="Freeform 16">
              <a:extLst>
                <a:ext uri="{FF2B5EF4-FFF2-40B4-BE49-F238E27FC236}">
                  <a16:creationId xmlns:a16="http://schemas.microsoft.com/office/drawing/2014/main" id="{1CB7337C-1F1B-4024-8C1B-114529041011}"/>
                </a:ext>
              </a:extLst>
            </p:cNvPr>
            <p:cNvSpPr>
              <a:spLocks noEditPoints="1"/>
            </p:cNvSpPr>
            <p:nvPr/>
          </p:nvSpPr>
          <p:spPr bwMode="auto">
            <a:xfrm>
              <a:off x="344784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 name="Freeform 16">
              <a:extLst>
                <a:ext uri="{FF2B5EF4-FFF2-40B4-BE49-F238E27FC236}">
                  <a16:creationId xmlns:a16="http://schemas.microsoft.com/office/drawing/2014/main" id="{3AC71E65-025E-4CD8-9C62-5C672876AB2A}"/>
                </a:ext>
              </a:extLst>
            </p:cNvPr>
            <p:cNvSpPr>
              <a:spLocks noEditPoints="1"/>
            </p:cNvSpPr>
            <p:nvPr/>
          </p:nvSpPr>
          <p:spPr bwMode="auto">
            <a:xfrm>
              <a:off x="380175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 name="Freeform 16">
              <a:extLst>
                <a:ext uri="{FF2B5EF4-FFF2-40B4-BE49-F238E27FC236}">
                  <a16:creationId xmlns:a16="http://schemas.microsoft.com/office/drawing/2014/main" id="{CC69994B-2A96-4E6B-90E0-7C6012E4388B}"/>
                </a:ext>
              </a:extLst>
            </p:cNvPr>
            <p:cNvSpPr>
              <a:spLocks noEditPoints="1"/>
            </p:cNvSpPr>
            <p:nvPr/>
          </p:nvSpPr>
          <p:spPr bwMode="auto">
            <a:xfrm>
              <a:off x="415566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 name="Freeform 16">
              <a:extLst>
                <a:ext uri="{FF2B5EF4-FFF2-40B4-BE49-F238E27FC236}">
                  <a16:creationId xmlns:a16="http://schemas.microsoft.com/office/drawing/2014/main" id="{95DA46AF-2C01-438F-ABE1-131B508F707C}"/>
                </a:ext>
              </a:extLst>
            </p:cNvPr>
            <p:cNvSpPr>
              <a:spLocks noEditPoints="1"/>
            </p:cNvSpPr>
            <p:nvPr/>
          </p:nvSpPr>
          <p:spPr bwMode="auto">
            <a:xfrm>
              <a:off x="450956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 name="Freeform 16">
              <a:extLst>
                <a:ext uri="{FF2B5EF4-FFF2-40B4-BE49-F238E27FC236}">
                  <a16:creationId xmlns:a16="http://schemas.microsoft.com/office/drawing/2014/main" id="{AD1F7F7D-46C6-41FC-9A05-60CDDDABC9B8}"/>
                </a:ext>
              </a:extLst>
            </p:cNvPr>
            <p:cNvSpPr>
              <a:spLocks noEditPoints="1"/>
            </p:cNvSpPr>
            <p:nvPr/>
          </p:nvSpPr>
          <p:spPr bwMode="auto">
            <a:xfrm>
              <a:off x="486347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 name="Freeform 16">
              <a:extLst>
                <a:ext uri="{FF2B5EF4-FFF2-40B4-BE49-F238E27FC236}">
                  <a16:creationId xmlns:a16="http://schemas.microsoft.com/office/drawing/2014/main" id="{E6044945-DD35-4A1F-B666-67B79DB3B9E2}"/>
                </a:ext>
              </a:extLst>
            </p:cNvPr>
            <p:cNvSpPr>
              <a:spLocks noEditPoints="1"/>
            </p:cNvSpPr>
            <p:nvPr/>
          </p:nvSpPr>
          <p:spPr bwMode="auto">
            <a:xfrm>
              <a:off x="521737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 name="Freeform 16">
              <a:extLst>
                <a:ext uri="{FF2B5EF4-FFF2-40B4-BE49-F238E27FC236}">
                  <a16:creationId xmlns:a16="http://schemas.microsoft.com/office/drawing/2014/main" id="{B6707B12-7E15-44BA-A75C-D231A0BD9DDF}"/>
                </a:ext>
              </a:extLst>
            </p:cNvPr>
            <p:cNvSpPr>
              <a:spLocks noEditPoints="1"/>
            </p:cNvSpPr>
            <p:nvPr/>
          </p:nvSpPr>
          <p:spPr bwMode="auto">
            <a:xfrm>
              <a:off x="557128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 name="Freeform 16">
              <a:extLst>
                <a:ext uri="{FF2B5EF4-FFF2-40B4-BE49-F238E27FC236}">
                  <a16:creationId xmlns:a16="http://schemas.microsoft.com/office/drawing/2014/main" id="{C9CA6F74-E612-4E07-826D-3714EA654BEB}"/>
                </a:ext>
              </a:extLst>
            </p:cNvPr>
            <p:cNvSpPr>
              <a:spLocks noEditPoints="1"/>
            </p:cNvSpPr>
            <p:nvPr/>
          </p:nvSpPr>
          <p:spPr bwMode="auto">
            <a:xfrm>
              <a:off x="592519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7" name="Freeform 16">
              <a:extLst>
                <a:ext uri="{FF2B5EF4-FFF2-40B4-BE49-F238E27FC236}">
                  <a16:creationId xmlns:a16="http://schemas.microsoft.com/office/drawing/2014/main" id="{9C232950-AF88-4D8C-98A2-58E2906C02B8}"/>
                </a:ext>
              </a:extLst>
            </p:cNvPr>
            <p:cNvSpPr>
              <a:spLocks noEditPoints="1"/>
            </p:cNvSpPr>
            <p:nvPr/>
          </p:nvSpPr>
          <p:spPr bwMode="auto">
            <a:xfrm>
              <a:off x="627909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8" name="Freeform 16">
              <a:extLst>
                <a:ext uri="{FF2B5EF4-FFF2-40B4-BE49-F238E27FC236}">
                  <a16:creationId xmlns:a16="http://schemas.microsoft.com/office/drawing/2014/main" id="{577A18B0-195A-44F8-8045-DEE9F4805CFE}"/>
                </a:ext>
              </a:extLst>
            </p:cNvPr>
            <p:cNvSpPr>
              <a:spLocks noEditPoints="1"/>
            </p:cNvSpPr>
            <p:nvPr/>
          </p:nvSpPr>
          <p:spPr bwMode="auto">
            <a:xfrm>
              <a:off x="663300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9" name="Freeform 16">
              <a:extLst>
                <a:ext uri="{FF2B5EF4-FFF2-40B4-BE49-F238E27FC236}">
                  <a16:creationId xmlns:a16="http://schemas.microsoft.com/office/drawing/2014/main" id="{C57DA582-5E40-4087-915C-A8AFB763CE7F}"/>
                </a:ext>
              </a:extLst>
            </p:cNvPr>
            <p:cNvSpPr>
              <a:spLocks noEditPoints="1"/>
            </p:cNvSpPr>
            <p:nvPr/>
          </p:nvSpPr>
          <p:spPr bwMode="auto">
            <a:xfrm>
              <a:off x="698690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0" name="Freeform 16">
              <a:extLst>
                <a:ext uri="{FF2B5EF4-FFF2-40B4-BE49-F238E27FC236}">
                  <a16:creationId xmlns:a16="http://schemas.microsoft.com/office/drawing/2014/main" id="{6B9446B2-AA95-41F1-8CE9-9C293FF2FFB9}"/>
                </a:ext>
              </a:extLst>
            </p:cNvPr>
            <p:cNvSpPr>
              <a:spLocks noEditPoints="1"/>
            </p:cNvSpPr>
            <p:nvPr/>
          </p:nvSpPr>
          <p:spPr bwMode="auto">
            <a:xfrm>
              <a:off x="734081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1" name="Freeform 16">
              <a:extLst>
                <a:ext uri="{FF2B5EF4-FFF2-40B4-BE49-F238E27FC236}">
                  <a16:creationId xmlns:a16="http://schemas.microsoft.com/office/drawing/2014/main" id="{09C2F6DB-63BE-4BEF-BD50-8E85A06AF348}"/>
                </a:ext>
              </a:extLst>
            </p:cNvPr>
            <p:cNvSpPr>
              <a:spLocks noEditPoints="1"/>
            </p:cNvSpPr>
            <p:nvPr/>
          </p:nvSpPr>
          <p:spPr bwMode="auto">
            <a:xfrm>
              <a:off x="769472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2" name="Freeform 16">
              <a:extLst>
                <a:ext uri="{FF2B5EF4-FFF2-40B4-BE49-F238E27FC236}">
                  <a16:creationId xmlns:a16="http://schemas.microsoft.com/office/drawing/2014/main" id="{AB269B44-FFE3-44F5-9547-2D6656916371}"/>
                </a:ext>
              </a:extLst>
            </p:cNvPr>
            <p:cNvSpPr>
              <a:spLocks noEditPoints="1"/>
            </p:cNvSpPr>
            <p:nvPr/>
          </p:nvSpPr>
          <p:spPr bwMode="auto">
            <a:xfrm>
              <a:off x="804862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3" name="Freeform 16">
              <a:extLst>
                <a:ext uri="{FF2B5EF4-FFF2-40B4-BE49-F238E27FC236}">
                  <a16:creationId xmlns:a16="http://schemas.microsoft.com/office/drawing/2014/main" id="{D7B33E0B-D54D-4AD0-93EB-2D85D95AA705}"/>
                </a:ext>
              </a:extLst>
            </p:cNvPr>
            <p:cNvSpPr>
              <a:spLocks noEditPoints="1"/>
            </p:cNvSpPr>
            <p:nvPr/>
          </p:nvSpPr>
          <p:spPr bwMode="auto">
            <a:xfrm>
              <a:off x="840253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4" name="Freeform 16">
              <a:extLst>
                <a:ext uri="{FF2B5EF4-FFF2-40B4-BE49-F238E27FC236}">
                  <a16:creationId xmlns:a16="http://schemas.microsoft.com/office/drawing/2014/main" id="{C82CDED5-DC3C-4291-8FB5-4FBECACC0932}"/>
                </a:ext>
              </a:extLst>
            </p:cNvPr>
            <p:cNvSpPr>
              <a:spLocks noEditPoints="1"/>
            </p:cNvSpPr>
            <p:nvPr/>
          </p:nvSpPr>
          <p:spPr bwMode="auto">
            <a:xfrm>
              <a:off x="875643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5" name="Freeform 16">
              <a:extLst>
                <a:ext uri="{FF2B5EF4-FFF2-40B4-BE49-F238E27FC236}">
                  <a16:creationId xmlns:a16="http://schemas.microsoft.com/office/drawing/2014/main" id="{38B0CFAC-4CC8-4BD7-9602-D3F62B41114E}"/>
                </a:ext>
              </a:extLst>
            </p:cNvPr>
            <p:cNvSpPr>
              <a:spLocks noEditPoints="1"/>
            </p:cNvSpPr>
            <p:nvPr/>
          </p:nvSpPr>
          <p:spPr bwMode="auto">
            <a:xfrm>
              <a:off x="9110345"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6" name="Freeform 16">
              <a:extLst>
                <a:ext uri="{FF2B5EF4-FFF2-40B4-BE49-F238E27FC236}">
                  <a16:creationId xmlns:a16="http://schemas.microsoft.com/office/drawing/2014/main" id="{9D7BB7E2-49CE-405B-BBC3-0D3235E735E9}"/>
                </a:ext>
              </a:extLst>
            </p:cNvPr>
            <p:cNvSpPr>
              <a:spLocks noEditPoints="1"/>
            </p:cNvSpPr>
            <p:nvPr/>
          </p:nvSpPr>
          <p:spPr bwMode="auto">
            <a:xfrm>
              <a:off x="946425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7" name="Freeform 16">
              <a:extLst>
                <a:ext uri="{FF2B5EF4-FFF2-40B4-BE49-F238E27FC236}">
                  <a16:creationId xmlns:a16="http://schemas.microsoft.com/office/drawing/2014/main" id="{D724979D-D321-46A4-8BFB-4BE56A78EDC3}"/>
                </a:ext>
              </a:extLst>
            </p:cNvPr>
            <p:cNvSpPr>
              <a:spLocks noEditPoints="1"/>
            </p:cNvSpPr>
            <p:nvPr/>
          </p:nvSpPr>
          <p:spPr bwMode="auto">
            <a:xfrm>
              <a:off x="9818157"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8" name="Freeform 16">
              <a:extLst>
                <a:ext uri="{FF2B5EF4-FFF2-40B4-BE49-F238E27FC236}">
                  <a16:creationId xmlns:a16="http://schemas.microsoft.com/office/drawing/2014/main" id="{A90ECEE1-1C0E-48A4-8212-4FDF80E34007}"/>
                </a:ext>
              </a:extLst>
            </p:cNvPr>
            <p:cNvSpPr>
              <a:spLocks noEditPoints="1"/>
            </p:cNvSpPr>
            <p:nvPr/>
          </p:nvSpPr>
          <p:spPr bwMode="auto">
            <a:xfrm>
              <a:off x="10172063"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39" name="Freeform 16">
              <a:extLst>
                <a:ext uri="{FF2B5EF4-FFF2-40B4-BE49-F238E27FC236}">
                  <a16:creationId xmlns:a16="http://schemas.microsoft.com/office/drawing/2014/main" id="{6A4F312E-AC0E-438F-85DE-734894B59F55}"/>
                </a:ext>
              </a:extLst>
            </p:cNvPr>
            <p:cNvSpPr>
              <a:spLocks noEditPoints="1"/>
            </p:cNvSpPr>
            <p:nvPr/>
          </p:nvSpPr>
          <p:spPr bwMode="auto">
            <a:xfrm>
              <a:off x="10525969"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0" name="Freeform 16">
              <a:extLst>
                <a:ext uri="{FF2B5EF4-FFF2-40B4-BE49-F238E27FC236}">
                  <a16:creationId xmlns:a16="http://schemas.microsoft.com/office/drawing/2014/main" id="{1143C46B-BB0E-42E1-91DB-CF7866DEF0A7}"/>
                </a:ext>
              </a:extLst>
            </p:cNvPr>
            <p:cNvSpPr>
              <a:spLocks noEditPoints="1"/>
            </p:cNvSpPr>
            <p:nvPr/>
          </p:nvSpPr>
          <p:spPr bwMode="auto">
            <a:xfrm>
              <a:off x="10879862"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1" name="Freeform 16">
              <a:extLst>
                <a:ext uri="{FF2B5EF4-FFF2-40B4-BE49-F238E27FC236}">
                  <a16:creationId xmlns:a16="http://schemas.microsoft.com/office/drawing/2014/main" id="{8789D5ED-08F4-45B7-96D5-9DB37E826F7A}"/>
                </a:ext>
              </a:extLst>
            </p:cNvPr>
            <p:cNvSpPr>
              <a:spLocks noEditPoints="1"/>
            </p:cNvSpPr>
            <p:nvPr/>
          </p:nvSpPr>
          <p:spPr bwMode="auto">
            <a:xfrm>
              <a:off x="-91211" y="-412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2" name="Freeform 16">
              <a:extLst>
                <a:ext uri="{FF2B5EF4-FFF2-40B4-BE49-F238E27FC236}">
                  <a16:creationId xmlns:a16="http://schemas.microsoft.com/office/drawing/2014/main" id="{C71D4383-262D-49BE-8F2A-35EABE4CA514}"/>
                </a:ext>
              </a:extLst>
            </p:cNvPr>
            <p:cNvSpPr>
              <a:spLocks noEditPoints="1"/>
            </p:cNvSpPr>
            <p:nvPr/>
          </p:nvSpPr>
          <p:spPr bwMode="auto">
            <a:xfrm>
              <a:off x="26269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3" name="Freeform 16">
              <a:extLst>
                <a:ext uri="{FF2B5EF4-FFF2-40B4-BE49-F238E27FC236}">
                  <a16:creationId xmlns:a16="http://schemas.microsoft.com/office/drawing/2014/main" id="{B2D051A4-B41D-49C5-BCBA-B200CE92746B}"/>
                </a:ext>
              </a:extLst>
            </p:cNvPr>
            <p:cNvSpPr>
              <a:spLocks noEditPoints="1"/>
            </p:cNvSpPr>
            <p:nvPr/>
          </p:nvSpPr>
          <p:spPr bwMode="auto">
            <a:xfrm>
              <a:off x="61660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4" name="Freeform 16">
              <a:extLst>
                <a:ext uri="{FF2B5EF4-FFF2-40B4-BE49-F238E27FC236}">
                  <a16:creationId xmlns:a16="http://schemas.microsoft.com/office/drawing/2014/main" id="{EA204CAE-8CAD-4182-AFDF-6D71A5318AFE}"/>
                </a:ext>
              </a:extLst>
            </p:cNvPr>
            <p:cNvSpPr>
              <a:spLocks noEditPoints="1"/>
            </p:cNvSpPr>
            <p:nvPr/>
          </p:nvSpPr>
          <p:spPr bwMode="auto">
            <a:xfrm>
              <a:off x="97050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5" name="Freeform 16">
              <a:extLst>
                <a:ext uri="{FF2B5EF4-FFF2-40B4-BE49-F238E27FC236}">
                  <a16:creationId xmlns:a16="http://schemas.microsoft.com/office/drawing/2014/main" id="{F2D419D0-1198-497F-8FCB-0E4E01ABEB55}"/>
                </a:ext>
              </a:extLst>
            </p:cNvPr>
            <p:cNvSpPr>
              <a:spLocks noEditPoints="1"/>
            </p:cNvSpPr>
            <p:nvPr/>
          </p:nvSpPr>
          <p:spPr bwMode="auto">
            <a:xfrm>
              <a:off x="132441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6" name="Freeform 16">
              <a:extLst>
                <a:ext uri="{FF2B5EF4-FFF2-40B4-BE49-F238E27FC236}">
                  <a16:creationId xmlns:a16="http://schemas.microsoft.com/office/drawing/2014/main" id="{42DA3B58-E508-46A3-B351-BFD7A44A3407}"/>
                </a:ext>
              </a:extLst>
            </p:cNvPr>
            <p:cNvSpPr>
              <a:spLocks noEditPoints="1"/>
            </p:cNvSpPr>
            <p:nvPr/>
          </p:nvSpPr>
          <p:spPr bwMode="auto">
            <a:xfrm>
              <a:off x="167831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7" name="Freeform 16">
              <a:extLst>
                <a:ext uri="{FF2B5EF4-FFF2-40B4-BE49-F238E27FC236}">
                  <a16:creationId xmlns:a16="http://schemas.microsoft.com/office/drawing/2014/main" id="{E56F4597-4576-4F1D-9E8B-57D61B7AF97B}"/>
                </a:ext>
              </a:extLst>
            </p:cNvPr>
            <p:cNvSpPr>
              <a:spLocks noEditPoints="1"/>
            </p:cNvSpPr>
            <p:nvPr/>
          </p:nvSpPr>
          <p:spPr bwMode="auto">
            <a:xfrm>
              <a:off x="203222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8" name="Freeform 16">
              <a:extLst>
                <a:ext uri="{FF2B5EF4-FFF2-40B4-BE49-F238E27FC236}">
                  <a16:creationId xmlns:a16="http://schemas.microsoft.com/office/drawing/2014/main" id="{C16A7CB5-E8F5-43EC-B4DA-8367563CBA22}"/>
                </a:ext>
              </a:extLst>
            </p:cNvPr>
            <p:cNvSpPr>
              <a:spLocks noEditPoints="1"/>
            </p:cNvSpPr>
            <p:nvPr/>
          </p:nvSpPr>
          <p:spPr bwMode="auto">
            <a:xfrm>
              <a:off x="238613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49" name="Freeform 16">
              <a:extLst>
                <a:ext uri="{FF2B5EF4-FFF2-40B4-BE49-F238E27FC236}">
                  <a16:creationId xmlns:a16="http://schemas.microsoft.com/office/drawing/2014/main" id="{B63EEF7E-F8C7-40A7-9EC5-7A2377B3E9AD}"/>
                </a:ext>
              </a:extLst>
            </p:cNvPr>
            <p:cNvSpPr>
              <a:spLocks noEditPoints="1"/>
            </p:cNvSpPr>
            <p:nvPr/>
          </p:nvSpPr>
          <p:spPr bwMode="auto">
            <a:xfrm>
              <a:off x="274003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0" name="Freeform 16">
              <a:extLst>
                <a:ext uri="{FF2B5EF4-FFF2-40B4-BE49-F238E27FC236}">
                  <a16:creationId xmlns:a16="http://schemas.microsoft.com/office/drawing/2014/main" id="{18561612-6FBC-464D-9063-754B5DF158DD}"/>
                </a:ext>
              </a:extLst>
            </p:cNvPr>
            <p:cNvSpPr>
              <a:spLocks noEditPoints="1"/>
            </p:cNvSpPr>
            <p:nvPr/>
          </p:nvSpPr>
          <p:spPr bwMode="auto">
            <a:xfrm>
              <a:off x="309394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1" name="Freeform 16">
              <a:extLst>
                <a:ext uri="{FF2B5EF4-FFF2-40B4-BE49-F238E27FC236}">
                  <a16:creationId xmlns:a16="http://schemas.microsoft.com/office/drawing/2014/main" id="{9FB80B49-CDD0-491F-B397-AF746CB74515}"/>
                </a:ext>
              </a:extLst>
            </p:cNvPr>
            <p:cNvSpPr>
              <a:spLocks noEditPoints="1"/>
            </p:cNvSpPr>
            <p:nvPr/>
          </p:nvSpPr>
          <p:spPr bwMode="auto">
            <a:xfrm>
              <a:off x="344784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2" name="Freeform 16">
              <a:extLst>
                <a:ext uri="{FF2B5EF4-FFF2-40B4-BE49-F238E27FC236}">
                  <a16:creationId xmlns:a16="http://schemas.microsoft.com/office/drawing/2014/main" id="{F04631F3-C493-4A64-AAFD-4686A560F6A4}"/>
                </a:ext>
              </a:extLst>
            </p:cNvPr>
            <p:cNvSpPr>
              <a:spLocks noEditPoints="1"/>
            </p:cNvSpPr>
            <p:nvPr/>
          </p:nvSpPr>
          <p:spPr bwMode="auto">
            <a:xfrm>
              <a:off x="380175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3" name="Freeform 16">
              <a:extLst>
                <a:ext uri="{FF2B5EF4-FFF2-40B4-BE49-F238E27FC236}">
                  <a16:creationId xmlns:a16="http://schemas.microsoft.com/office/drawing/2014/main" id="{A457E3A0-7D3B-4D8D-909F-FA0F06B944BC}"/>
                </a:ext>
              </a:extLst>
            </p:cNvPr>
            <p:cNvSpPr>
              <a:spLocks noEditPoints="1"/>
            </p:cNvSpPr>
            <p:nvPr/>
          </p:nvSpPr>
          <p:spPr bwMode="auto">
            <a:xfrm>
              <a:off x="415566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4" name="Freeform 16">
              <a:extLst>
                <a:ext uri="{FF2B5EF4-FFF2-40B4-BE49-F238E27FC236}">
                  <a16:creationId xmlns:a16="http://schemas.microsoft.com/office/drawing/2014/main" id="{D8E8EADD-8531-47CC-A9F2-A5B20F7DA151}"/>
                </a:ext>
              </a:extLst>
            </p:cNvPr>
            <p:cNvSpPr>
              <a:spLocks noEditPoints="1"/>
            </p:cNvSpPr>
            <p:nvPr/>
          </p:nvSpPr>
          <p:spPr bwMode="auto">
            <a:xfrm>
              <a:off x="450956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5" name="Freeform 16">
              <a:extLst>
                <a:ext uri="{FF2B5EF4-FFF2-40B4-BE49-F238E27FC236}">
                  <a16:creationId xmlns:a16="http://schemas.microsoft.com/office/drawing/2014/main" id="{24D2EADF-B7B9-4986-AEDB-A2D41F636C1C}"/>
                </a:ext>
              </a:extLst>
            </p:cNvPr>
            <p:cNvSpPr>
              <a:spLocks noEditPoints="1"/>
            </p:cNvSpPr>
            <p:nvPr/>
          </p:nvSpPr>
          <p:spPr bwMode="auto">
            <a:xfrm>
              <a:off x="486347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6" name="Freeform 16">
              <a:extLst>
                <a:ext uri="{FF2B5EF4-FFF2-40B4-BE49-F238E27FC236}">
                  <a16:creationId xmlns:a16="http://schemas.microsoft.com/office/drawing/2014/main" id="{0683D26A-EB07-4380-8914-B6AECFE4BF3D}"/>
                </a:ext>
              </a:extLst>
            </p:cNvPr>
            <p:cNvSpPr>
              <a:spLocks noEditPoints="1"/>
            </p:cNvSpPr>
            <p:nvPr/>
          </p:nvSpPr>
          <p:spPr bwMode="auto">
            <a:xfrm>
              <a:off x="521737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7" name="Freeform 16">
              <a:extLst>
                <a:ext uri="{FF2B5EF4-FFF2-40B4-BE49-F238E27FC236}">
                  <a16:creationId xmlns:a16="http://schemas.microsoft.com/office/drawing/2014/main" id="{78C3AD2F-A184-4332-ADCE-E7FEDE7BA62B}"/>
                </a:ext>
              </a:extLst>
            </p:cNvPr>
            <p:cNvSpPr>
              <a:spLocks noEditPoints="1"/>
            </p:cNvSpPr>
            <p:nvPr/>
          </p:nvSpPr>
          <p:spPr bwMode="auto">
            <a:xfrm>
              <a:off x="557128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8" name="Freeform 16">
              <a:extLst>
                <a:ext uri="{FF2B5EF4-FFF2-40B4-BE49-F238E27FC236}">
                  <a16:creationId xmlns:a16="http://schemas.microsoft.com/office/drawing/2014/main" id="{01ACBB54-13C8-4052-B203-3996848511D8}"/>
                </a:ext>
              </a:extLst>
            </p:cNvPr>
            <p:cNvSpPr>
              <a:spLocks noEditPoints="1"/>
            </p:cNvSpPr>
            <p:nvPr/>
          </p:nvSpPr>
          <p:spPr bwMode="auto">
            <a:xfrm>
              <a:off x="592519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59" name="Freeform 16">
              <a:extLst>
                <a:ext uri="{FF2B5EF4-FFF2-40B4-BE49-F238E27FC236}">
                  <a16:creationId xmlns:a16="http://schemas.microsoft.com/office/drawing/2014/main" id="{892B4C18-A783-475D-8EEF-F11FBA1A3271}"/>
                </a:ext>
              </a:extLst>
            </p:cNvPr>
            <p:cNvSpPr>
              <a:spLocks noEditPoints="1"/>
            </p:cNvSpPr>
            <p:nvPr/>
          </p:nvSpPr>
          <p:spPr bwMode="auto">
            <a:xfrm>
              <a:off x="627909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0" name="Freeform 16">
              <a:extLst>
                <a:ext uri="{FF2B5EF4-FFF2-40B4-BE49-F238E27FC236}">
                  <a16:creationId xmlns:a16="http://schemas.microsoft.com/office/drawing/2014/main" id="{A62353FE-8604-486E-9560-78C474AC8F4C}"/>
                </a:ext>
              </a:extLst>
            </p:cNvPr>
            <p:cNvSpPr>
              <a:spLocks noEditPoints="1"/>
            </p:cNvSpPr>
            <p:nvPr/>
          </p:nvSpPr>
          <p:spPr bwMode="auto">
            <a:xfrm>
              <a:off x="663300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1" name="Freeform 16">
              <a:extLst>
                <a:ext uri="{FF2B5EF4-FFF2-40B4-BE49-F238E27FC236}">
                  <a16:creationId xmlns:a16="http://schemas.microsoft.com/office/drawing/2014/main" id="{4A5FC7DA-BB86-43EB-AC23-48D1752A6A68}"/>
                </a:ext>
              </a:extLst>
            </p:cNvPr>
            <p:cNvSpPr>
              <a:spLocks noEditPoints="1"/>
            </p:cNvSpPr>
            <p:nvPr/>
          </p:nvSpPr>
          <p:spPr bwMode="auto">
            <a:xfrm>
              <a:off x="698690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2" name="Freeform 16">
              <a:extLst>
                <a:ext uri="{FF2B5EF4-FFF2-40B4-BE49-F238E27FC236}">
                  <a16:creationId xmlns:a16="http://schemas.microsoft.com/office/drawing/2014/main" id="{57B12D9F-3BBD-4FAF-A8AB-5C3268032924}"/>
                </a:ext>
              </a:extLst>
            </p:cNvPr>
            <p:cNvSpPr>
              <a:spLocks noEditPoints="1"/>
            </p:cNvSpPr>
            <p:nvPr/>
          </p:nvSpPr>
          <p:spPr bwMode="auto">
            <a:xfrm>
              <a:off x="734081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3" name="Freeform 16">
              <a:extLst>
                <a:ext uri="{FF2B5EF4-FFF2-40B4-BE49-F238E27FC236}">
                  <a16:creationId xmlns:a16="http://schemas.microsoft.com/office/drawing/2014/main" id="{B7B50CA6-941B-4F77-891D-BA2C28D0CABB}"/>
                </a:ext>
              </a:extLst>
            </p:cNvPr>
            <p:cNvSpPr>
              <a:spLocks noEditPoints="1"/>
            </p:cNvSpPr>
            <p:nvPr/>
          </p:nvSpPr>
          <p:spPr bwMode="auto">
            <a:xfrm>
              <a:off x="769472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4" name="Freeform 16">
              <a:extLst>
                <a:ext uri="{FF2B5EF4-FFF2-40B4-BE49-F238E27FC236}">
                  <a16:creationId xmlns:a16="http://schemas.microsoft.com/office/drawing/2014/main" id="{0194FC04-B2A1-4C52-B275-3D32DD41DDB9}"/>
                </a:ext>
              </a:extLst>
            </p:cNvPr>
            <p:cNvSpPr>
              <a:spLocks noEditPoints="1"/>
            </p:cNvSpPr>
            <p:nvPr/>
          </p:nvSpPr>
          <p:spPr bwMode="auto">
            <a:xfrm>
              <a:off x="804862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5" name="Freeform 16">
              <a:extLst>
                <a:ext uri="{FF2B5EF4-FFF2-40B4-BE49-F238E27FC236}">
                  <a16:creationId xmlns:a16="http://schemas.microsoft.com/office/drawing/2014/main" id="{3055B924-F529-4C4C-A7F1-F0D1B50A73A8}"/>
                </a:ext>
              </a:extLst>
            </p:cNvPr>
            <p:cNvSpPr>
              <a:spLocks noEditPoints="1"/>
            </p:cNvSpPr>
            <p:nvPr/>
          </p:nvSpPr>
          <p:spPr bwMode="auto">
            <a:xfrm>
              <a:off x="840253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6" name="Freeform 16">
              <a:extLst>
                <a:ext uri="{FF2B5EF4-FFF2-40B4-BE49-F238E27FC236}">
                  <a16:creationId xmlns:a16="http://schemas.microsoft.com/office/drawing/2014/main" id="{1DCBE022-831C-4DEF-8567-F73AB476C6EB}"/>
                </a:ext>
              </a:extLst>
            </p:cNvPr>
            <p:cNvSpPr>
              <a:spLocks noEditPoints="1"/>
            </p:cNvSpPr>
            <p:nvPr/>
          </p:nvSpPr>
          <p:spPr bwMode="auto">
            <a:xfrm>
              <a:off x="875643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7" name="Freeform 16">
              <a:extLst>
                <a:ext uri="{FF2B5EF4-FFF2-40B4-BE49-F238E27FC236}">
                  <a16:creationId xmlns:a16="http://schemas.microsoft.com/office/drawing/2014/main" id="{4677A0E0-1BE9-4AD9-8081-3970B6DE7614}"/>
                </a:ext>
              </a:extLst>
            </p:cNvPr>
            <p:cNvSpPr>
              <a:spLocks noEditPoints="1"/>
            </p:cNvSpPr>
            <p:nvPr/>
          </p:nvSpPr>
          <p:spPr bwMode="auto">
            <a:xfrm>
              <a:off x="9110345"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8" name="Freeform 16">
              <a:extLst>
                <a:ext uri="{FF2B5EF4-FFF2-40B4-BE49-F238E27FC236}">
                  <a16:creationId xmlns:a16="http://schemas.microsoft.com/office/drawing/2014/main" id="{5056D7AA-7E9E-4019-92DE-9258C7BADCAC}"/>
                </a:ext>
              </a:extLst>
            </p:cNvPr>
            <p:cNvSpPr>
              <a:spLocks noEditPoints="1"/>
            </p:cNvSpPr>
            <p:nvPr/>
          </p:nvSpPr>
          <p:spPr bwMode="auto">
            <a:xfrm>
              <a:off x="946425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69" name="Freeform 16">
              <a:extLst>
                <a:ext uri="{FF2B5EF4-FFF2-40B4-BE49-F238E27FC236}">
                  <a16:creationId xmlns:a16="http://schemas.microsoft.com/office/drawing/2014/main" id="{B52F2FF3-8B1D-4A44-8280-D43163EC0C72}"/>
                </a:ext>
              </a:extLst>
            </p:cNvPr>
            <p:cNvSpPr>
              <a:spLocks noEditPoints="1"/>
            </p:cNvSpPr>
            <p:nvPr/>
          </p:nvSpPr>
          <p:spPr bwMode="auto">
            <a:xfrm>
              <a:off x="9818157"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0" name="Freeform 16">
              <a:extLst>
                <a:ext uri="{FF2B5EF4-FFF2-40B4-BE49-F238E27FC236}">
                  <a16:creationId xmlns:a16="http://schemas.microsoft.com/office/drawing/2014/main" id="{8B2B15A4-341E-44E2-AA50-1BF44E938792}"/>
                </a:ext>
              </a:extLst>
            </p:cNvPr>
            <p:cNvSpPr>
              <a:spLocks noEditPoints="1"/>
            </p:cNvSpPr>
            <p:nvPr/>
          </p:nvSpPr>
          <p:spPr bwMode="auto">
            <a:xfrm>
              <a:off x="10172063"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1" name="Freeform 16">
              <a:extLst>
                <a:ext uri="{FF2B5EF4-FFF2-40B4-BE49-F238E27FC236}">
                  <a16:creationId xmlns:a16="http://schemas.microsoft.com/office/drawing/2014/main" id="{ACC84E38-6617-4E04-B995-881604F99C4A}"/>
                </a:ext>
              </a:extLst>
            </p:cNvPr>
            <p:cNvSpPr>
              <a:spLocks noEditPoints="1"/>
            </p:cNvSpPr>
            <p:nvPr/>
          </p:nvSpPr>
          <p:spPr bwMode="auto">
            <a:xfrm>
              <a:off x="10525969"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2" name="Freeform 16">
              <a:extLst>
                <a:ext uri="{FF2B5EF4-FFF2-40B4-BE49-F238E27FC236}">
                  <a16:creationId xmlns:a16="http://schemas.microsoft.com/office/drawing/2014/main" id="{C6B285A5-12A2-48AF-893D-59830166139E}"/>
                </a:ext>
              </a:extLst>
            </p:cNvPr>
            <p:cNvSpPr>
              <a:spLocks noEditPoints="1"/>
            </p:cNvSpPr>
            <p:nvPr/>
          </p:nvSpPr>
          <p:spPr bwMode="auto">
            <a:xfrm>
              <a:off x="10879862"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3" name="Freeform 16">
              <a:extLst>
                <a:ext uri="{FF2B5EF4-FFF2-40B4-BE49-F238E27FC236}">
                  <a16:creationId xmlns:a16="http://schemas.microsoft.com/office/drawing/2014/main" id="{47084835-C1A6-434A-A2AB-3E7DA4267BA8}"/>
                </a:ext>
              </a:extLst>
            </p:cNvPr>
            <p:cNvSpPr>
              <a:spLocks noEditPoints="1"/>
            </p:cNvSpPr>
            <p:nvPr/>
          </p:nvSpPr>
          <p:spPr bwMode="auto">
            <a:xfrm>
              <a:off x="-91211" y="7628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4" name="Freeform 16">
              <a:extLst>
                <a:ext uri="{FF2B5EF4-FFF2-40B4-BE49-F238E27FC236}">
                  <a16:creationId xmlns:a16="http://schemas.microsoft.com/office/drawing/2014/main" id="{82D26294-EE4F-4381-8B0F-4CE7F3A1A32F}"/>
                </a:ext>
              </a:extLst>
            </p:cNvPr>
            <p:cNvSpPr>
              <a:spLocks noEditPoints="1"/>
            </p:cNvSpPr>
            <p:nvPr/>
          </p:nvSpPr>
          <p:spPr bwMode="auto">
            <a:xfrm>
              <a:off x="26269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5" name="Freeform 16">
              <a:extLst>
                <a:ext uri="{FF2B5EF4-FFF2-40B4-BE49-F238E27FC236}">
                  <a16:creationId xmlns:a16="http://schemas.microsoft.com/office/drawing/2014/main" id="{B1EE9A53-A80E-4B20-9E04-100060C781A7}"/>
                </a:ext>
              </a:extLst>
            </p:cNvPr>
            <p:cNvSpPr>
              <a:spLocks noEditPoints="1"/>
            </p:cNvSpPr>
            <p:nvPr/>
          </p:nvSpPr>
          <p:spPr bwMode="auto">
            <a:xfrm>
              <a:off x="61660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6" name="Freeform 16">
              <a:extLst>
                <a:ext uri="{FF2B5EF4-FFF2-40B4-BE49-F238E27FC236}">
                  <a16:creationId xmlns:a16="http://schemas.microsoft.com/office/drawing/2014/main" id="{C3C136FE-F981-49F6-8875-8AD586CA8527}"/>
                </a:ext>
              </a:extLst>
            </p:cNvPr>
            <p:cNvSpPr>
              <a:spLocks noEditPoints="1"/>
            </p:cNvSpPr>
            <p:nvPr/>
          </p:nvSpPr>
          <p:spPr bwMode="auto">
            <a:xfrm>
              <a:off x="97050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7" name="Freeform 16">
              <a:extLst>
                <a:ext uri="{FF2B5EF4-FFF2-40B4-BE49-F238E27FC236}">
                  <a16:creationId xmlns:a16="http://schemas.microsoft.com/office/drawing/2014/main" id="{FC84C1D9-DA95-4BF6-A71F-86DC6A2FA963}"/>
                </a:ext>
              </a:extLst>
            </p:cNvPr>
            <p:cNvSpPr>
              <a:spLocks noEditPoints="1"/>
            </p:cNvSpPr>
            <p:nvPr/>
          </p:nvSpPr>
          <p:spPr bwMode="auto">
            <a:xfrm>
              <a:off x="132441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8" name="Freeform 16">
              <a:extLst>
                <a:ext uri="{FF2B5EF4-FFF2-40B4-BE49-F238E27FC236}">
                  <a16:creationId xmlns:a16="http://schemas.microsoft.com/office/drawing/2014/main" id="{EC336BD7-D0E5-4907-BEDB-AA01C56DDA7F}"/>
                </a:ext>
              </a:extLst>
            </p:cNvPr>
            <p:cNvSpPr>
              <a:spLocks noEditPoints="1"/>
            </p:cNvSpPr>
            <p:nvPr/>
          </p:nvSpPr>
          <p:spPr bwMode="auto">
            <a:xfrm>
              <a:off x="167831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79" name="Freeform 16">
              <a:extLst>
                <a:ext uri="{FF2B5EF4-FFF2-40B4-BE49-F238E27FC236}">
                  <a16:creationId xmlns:a16="http://schemas.microsoft.com/office/drawing/2014/main" id="{BAAF41C9-7EAA-475D-83F2-1253B7055B29}"/>
                </a:ext>
              </a:extLst>
            </p:cNvPr>
            <p:cNvSpPr>
              <a:spLocks noEditPoints="1"/>
            </p:cNvSpPr>
            <p:nvPr/>
          </p:nvSpPr>
          <p:spPr bwMode="auto">
            <a:xfrm>
              <a:off x="203222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0" name="Freeform 16">
              <a:extLst>
                <a:ext uri="{FF2B5EF4-FFF2-40B4-BE49-F238E27FC236}">
                  <a16:creationId xmlns:a16="http://schemas.microsoft.com/office/drawing/2014/main" id="{C4C84E12-C6BC-4AF0-9151-76A20D031CF8}"/>
                </a:ext>
              </a:extLst>
            </p:cNvPr>
            <p:cNvSpPr>
              <a:spLocks noEditPoints="1"/>
            </p:cNvSpPr>
            <p:nvPr/>
          </p:nvSpPr>
          <p:spPr bwMode="auto">
            <a:xfrm>
              <a:off x="238613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1" name="Freeform 16">
              <a:extLst>
                <a:ext uri="{FF2B5EF4-FFF2-40B4-BE49-F238E27FC236}">
                  <a16:creationId xmlns:a16="http://schemas.microsoft.com/office/drawing/2014/main" id="{98FB1073-101D-401C-B499-E80B2DCCDB48}"/>
                </a:ext>
              </a:extLst>
            </p:cNvPr>
            <p:cNvSpPr>
              <a:spLocks noEditPoints="1"/>
            </p:cNvSpPr>
            <p:nvPr/>
          </p:nvSpPr>
          <p:spPr bwMode="auto">
            <a:xfrm>
              <a:off x="274003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2" name="Freeform 16">
              <a:extLst>
                <a:ext uri="{FF2B5EF4-FFF2-40B4-BE49-F238E27FC236}">
                  <a16:creationId xmlns:a16="http://schemas.microsoft.com/office/drawing/2014/main" id="{3E52FE15-A88E-4B8E-B23B-7E8107531242}"/>
                </a:ext>
              </a:extLst>
            </p:cNvPr>
            <p:cNvSpPr>
              <a:spLocks noEditPoints="1"/>
            </p:cNvSpPr>
            <p:nvPr/>
          </p:nvSpPr>
          <p:spPr bwMode="auto">
            <a:xfrm>
              <a:off x="309394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3" name="Freeform 16">
              <a:extLst>
                <a:ext uri="{FF2B5EF4-FFF2-40B4-BE49-F238E27FC236}">
                  <a16:creationId xmlns:a16="http://schemas.microsoft.com/office/drawing/2014/main" id="{E83FECA9-6276-4B79-96AD-84BED6F80D9C}"/>
                </a:ext>
              </a:extLst>
            </p:cNvPr>
            <p:cNvSpPr>
              <a:spLocks noEditPoints="1"/>
            </p:cNvSpPr>
            <p:nvPr/>
          </p:nvSpPr>
          <p:spPr bwMode="auto">
            <a:xfrm>
              <a:off x="344784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4" name="Freeform 16">
              <a:extLst>
                <a:ext uri="{FF2B5EF4-FFF2-40B4-BE49-F238E27FC236}">
                  <a16:creationId xmlns:a16="http://schemas.microsoft.com/office/drawing/2014/main" id="{B18137A3-C9B0-4C35-8A20-53EC5864E5B3}"/>
                </a:ext>
              </a:extLst>
            </p:cNvPr>
            <p:cNvSpPr>
              <a:spLocks noEditPoints="1"/>
            </p:cNvSpPr>
            <p:nvPr/>
          </p:nvSpPr>
          <p:spPr bwMode="auto">
            <a:xfrm>
              <a:off x="380175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5" name="Freeform 16">
              <a:extLst>
                <a:ext uri="{FF2B5EF4-FFF2-40B4-BE49-F238E27FC236}">
                  <a16:creationId xmlns:a16="http://schemas.microsoft.com/office/drawing/2014/main" id="{52DE848A-E413-47C4-8173-DB2CA8EEA35D}"/>
                </a:ext>
              </a:extLst>
            </p:cNvPr>
            <p:cNvSpPr>
              <a:spLocks noEditPoints="1"/>
            </p:cNvSpPr>
            <p:nvPr/>
          </p:nvSpPr>
          <p:spPr bwMode="auto">
            <a:xfrm>
              <a:off x="415566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6" name="Freeform 16">
              <a:extLst>
                <a:ext uri="{FF2B5EF4-FFF2-40B4-BE49-F238E27FC236}">
                  <a16:creationId xmlns:a16="http://schemas.microsoft.com/office/drawing/2014/main" id="{14D3DEFF-25FB-44EA-876C-8BD7E213C17B}"/>
                </a:ext>
              </a:extLst>
            </p:cNvPr>
            <p:cNvSpPr>
              <a:spLocks noEditPoints="1"/>
            </p:cNvSpPr>
            <p:nvPr/>
          </p:nvSpPr>
          <p:spPr bwMode="auto">
            <a:xfrm>
              <a:off x="450956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7" name="Freeform 16">
              <a:extLst>
                <a:ext uri="{FF2B5EF4-FFF2-40B4-BE49-F238E27FC236}">
                  <a16:creationId xmlns:a16="http://schemas.microsoft.com/office/drawing/2014/main" id="{F8DD5E7B-8D6A-46DF-B7B8-0A96095CA77F}"/>
                </a:ext>
              </a:extLst>
            </p:cNvPr>
            <p:cNvSpPr>
              <a:spLocks noEditPoints="1"/>
            </p:cNvSpPr>
            <p:nvPr/>
          </p:nvSpPr>
          <p:spPr bwMode="auto">
            <a:xfrm>
              <a:off x="486347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8" name="Freeform 16">
              <a:extLst>
                <a:ext uri="{FF2B5EF4-FFF2-40B4-BE49-F238E27FC236}">
                  <a16:creationId xmlns:a16="http://schemas.microsoft.com/office/drawing/2014/main" id="{140EA7A3-E20E-49A8-B7DF-746F09BE226C}"/>
                </a:ext>
              </a:extLst>
            </p:cNvPr>
            <p:cNvSpPr>
              <a:spLocks noEditPoints="1"/>
            </p:cNvSpPr>
            <p:nvPr/>
          </p:nvSpPr>
          <p:spPr bwMode="auto">
            <a:xfrm>
              <a:off x="521737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89" name="Freeform 16">
              <a:extLst>
                <a:ext uri="{FF2B5EF4-FFF2-40B4-BE49-F238E27FC236}">
                  <a16:creationId xmlns:a16="http://schemas.microsoft.com/office/drawing/2014/main" id="{A30FB1C7-E929-4CCD-BEC9-3D5F967B88FD}"/>
                </a:ext>
              </a:extLst>
            </p:cNvPr>
            <p:cNvSpPr>
              <a:spLocks noEditPoints="1"/>
            </p:cNvSpPr>
            <p:nvPr/>
          </p:nvSpPr>
          <p:spPr bwMode="auto">
            <a:xfrm>
              <a:off x="557128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0" name="Freeform 16">
              <a:extLst>
                <a:ext uri="{FF2B5EF4-FFF2-40B4-BE49-F238E27FC236}">
                  <a16:creationId xmlns:a16="http://schemas.microsoft.com/office/drawing/2014/main" id="{106589F0-5AFE-476A-B71B-0A4F47482894}"/>
                </a:ext>
              </a:extLst>
            </p:cNvPr>
            <p:cNvSpPr>
              <a:spLocks noEditPoints="1"/>
            </p:cNvSpPr>
            <p:nvPr/>
          </p:nvSpPr>
          <p:spPr bwMode="auto">
            <a:xfrm>
              <a:off x="592519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1" name="Freeform 16">
              <a:extLst>
                <a:ext uri="{FF2B5EF4-FFF2-40B4-BE49-F238E27FC236}">
                  <a16:creationId xmlns:a16="http://schemas.microsoft.com/office/drawing/2014/main" id="{852272BE-007F-4591-87D4-4C058623A4E7}"/>
                </a:ext>
              </a:extLst>
            </p:cNvPr>
            <p:cNvSpPr>
              <a:spLocks noEditPoints="1"/>
            </p:cNvSpPr>
            <p:nvPr/>
          </p:nvSpPr>
          <p:spPr bwMode="auto">
            <a:xfrm>
              <a:off x="627909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2" name="Freeform 16">
              <a:extLst>
                <a:ext uri="{FF2B5EF4-FFF2-40B4-BE49-F238E27FC236}">
                  <a16:creationId xmlns:a16="http://schemas.microsoft.com/office/drawing/2014/main" id="{2D5A05AC-D4E7-4583-9D07-33F99E8EE145}"/>
                </a:ext>
              </a:extLst>
            </p:cNvPr>
            <p:cNvSpPr>
              <a:spLocks noEditPoints="1"/>
            </p:cNvSpPr>
            <p:nvPr/>
          </p:nvSpPr>
          <p:spPr bwMode="auto">
            <a:xfrm>
              <a:off x="663300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3" name="Freeform 16">
              <a:extLst>
                <a:ext uri="{FF2B5EF4-FFF2-40B4-BE49-F238E27FC236}">
                  <a16:creationId xmlns:a16="http://schemas.microsoft.com/office/drawing/2014/main" id="{FA87D9B9-82A6-4511-B55E-096518071AEC}"/>
                </a:ext>
              </a:extLst>
            </p:cNvPr>
            <p:cNvSpPr>
              <a:spLocks noEditPoints="1"/>
            </p:cNvSpPr>
            <p:nvPr/>
          </p:nvSpPr>
          <p:spPr bwMode="auto">
            <a:xfrm>
              <a:off x="698690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4" name="Freeform 16">
              <a:extLst>
                <a:ext uri="{FF2B5EF4-FFF2-40B4-BE49-F238E27FC236}">
                  <a16:creationId xmlns:a16="http://schemas.microsoft.com/office/drawing/2014/main" id="{82686F07-3802-48D8-BD5E-CF63B4EBB3CC}"/>
                </a:ext>
              </a:extLst>
            </p:cNvPr>
            <p:cNvSpPr>
              <a:spLocks noEditPoints="1"/>
            </p:cNvSpPr>
            <p:nvPr/>
          </p:nvSpPr>
          <p:spPr bwMode="auto">
            <a:xfrm>
              <a:off x="734081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5" name="Freeform 16">
              <a:extLst>
                <a:ext uri="{FF2B5EF4-FFF2-40B4-BE49-F238E27FC236}">
                  <a16:creationId xmlns:a16="http://schemas.microsoft.com/office/drawing/2014/main" id="{F1444EAF-3866-48AD-95F7-91B593B79534}"/>
                </a:ext>
              </a:extLst>
            </p:cNvPr>
            <p:cNvSpPr>
              <a:spLocks noEditPoints="1"/>
            </p:cNvSpPr>
            <p:nvPr/>
          </p:nvSpPr>
          <p:spPr bwMode="auto">
            <a:xfrm>
              <a:off x="769472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6" name="Freeform 16">
              <a:extLst>
                <a:ext uri="{FF2B5EF4-FFF2-40B4-BE49-F238E27FC236}">
                  <a16:creationId xmlns:a16="http://schemas.microsoft.com/office/drawing/2014/main" id="{938A681C-25A3-449B-A881-F76613FC964B}"/>
                </a:ext>
              </a:extLst>
            </p:cNvPr>
            <p:cNvSpPr>
              <a:spLocks noEditPoints="1"/>
            </p:cNvSpPr>
            <p:nvPr/>
          </p:nvSpPr>
          <p:spPr bwMode="auto">
            <a:xfrm>
              <a:off x="804862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7" name="Freeform 16">
              <a:extLst>
                <a:ext uri="{FF2B5EF4-FFF2-40B4-BE49-F238E27FC236}">
                  <a16:creationId xmlns:a16="http://schemas.microsoft.com/office/drawing/2014/main" id="{98089678-D463-4C4A-9D1A-1FC1390E4B1C}"/>
                </a:ext>
              </a:extLst>
            </p:cNvPr>
            <p:cNvSpPr>
              <a:spLocks noEditPoints="1"/>
            </p:cNvSpPr>
            <p:nvPr/>
          </p:nvSpPr>
          <p:spPr bwMode="auto">
            <a:xfrm>
              <a:off x="840253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8" name="Freeform 16">
              <a:extLst>
                <a:ext uri="{FF2B5EF4-FFF2-40B4-BE49-F238E27FC236}">
                  <a16:creationId xmlns:a16="http://schemas.microsoft.com/office/drawing/2014/main" id="{045CD8C6-72C7-424E-8145-FCCA8DA12450}"/>
                </a:ext>
              </a:extLst>
            </p:cNvPr>
            <p:cNvSpPr>
              <a:spLocks noEditPoints="1"/>
            </p:cNvSpPr>
            <p:nvPr/>
          </p:nvSpPr>
          <p:spPr bwMode="auto">
            <a:xfrm>
              <a:off x="875643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99" name="Freeform 16">
              <a:extLst>
                <a:ext uri="{FF2B5EF4-FFF2-40B4-BE49-F238E27FC236}">
                  <a16:creationId xmlns:a16="http://schemas.microsoft.com/office/drawing/2014/main" id="{BCBD54C4-E64F-46E5-B0A1-0FBF34779AA3}"/>
                </a:ext>
              </a:extLst>
            </p:cNvPr>
            <p:cNvSpPr>
              <a:spLocks noEditPoints="1"/>
            </p:cNvSpPr>
            <p:nvPr/>
          </p:nvSpPr>
          <p:spPr bwMode="auto">
            <a:xfrm>
              <a:off x="9110345"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0" name="Freeform 16">
              <a:extLst>
                <a:ext uri="{FF2B5EF4-FFF2-40B4-BE49-F238E27FC236}">
                  <a16:creationId xmlns:a16="http://schemas.microsoft.com/office/drawing/2014/main" id="{B158F302-8B95-435F-8FB0-83556B22F47D}"/>
                </a:ext>
              </a:extLst>
            </p:cNvPr>
            <p:cNvSpPr>
              <a:spLocks noEditPoints="1"/>
            </p:cNvSpPr>
            <p:nvPr/>
          </p:nvSpPr>
          <p:spPr bwMode="auto">
            <a:xfrm>
              <a:off x="946425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1" name="Freeform 16">
              <a:extLst>
                <a:ext uri="{FF2B5EF4-FFF2-40B4-BE49-F238E27FC236}">
                  <a16:creationId xmlns:a16="http://schemas.microsoft.com/office/drawing/2014/main" id="{169E18F6-73D6-442E-8CB4-23C90D727B13}"/>
                </a:ext>
              </a:extLst>
            </p:cNvPr>
            <p:cNvSpPr>
              <a:spLocks noEditPoints="1"/>
            </p:cNvSpPr>
            <p:nvPr/>
          </p:nvSpPr>
          <p:spPr bwMode="auto">
            <a:xfrm>
              <a:off x="9818157"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2" name="Freeform 16">
              <a:extLst>
                <a:ext uri="{FF2B5EF4-FFF2-40B4-BE49-F238E27FC236}">
                  <a16:creationId xmlns:a16="http://schemas.microsoft.com/office/drawing/2014/main" id="{ABAC07F3-4764-4532-A67C-B8DDA82C539E}"/>
                </a:ext>
              </a:extLst>
            </p:cNvPr>
            <p:cNvSpPr>
              <a:spLocks noEditPoints="1"/>
            </p:cNvSpPr>
            <p:nvPr/>
          </p:nvSpPr>
          <p:spPr bwMode="auto">
            <a:xfrm>
              <a:off x="10172063"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3" name="Freeform 16">
              <a:extLst>
                <a:ext uri="{FF2B5EF4-FFF2-40B4-BE49-F238E27FC236}">
                  <a16:creationId xmlns:a16="http://schemas.microsoft.com/office/drawing/2014/main" id="{3EE3A1D8-3AAF-4FAE-91BD-EE716E1E52EC}"/>
                </a:ext>
              </a:extLst>
            </p:cNvPr>
            <p:cNvSpPr>
              <a:spLocks noEditPoints="1"/>
            </p:cNvSpPr>
            <p:nvPr/>
          </p:nvSpPr>
          <p:spPr bwMode="auto">
            <a:xfrm>
              <a:off x="10525969"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4" name="Freeform 16">
              <a:extLst>
                <a:ext uri="{FF2B5EF4-FFF2-40B4-BE49-F238E27FC236}">
                  <a16:creationId xmlns:a16="http://schemas.microsoft.com/office/drawing/2014/main" id="{78F80FF2-18C9-4DE9-8D2D-648C6F957059}"/>
                </a:ext>
              </a:extLst>
            </p:cNvPr>
            <p:cNvSpPr>
              <a:spLocks noEditPoints="1"/>
            </p:cNvSpPr>
            <p:nvPr/>
          </p:nvSpPr>
          <p:spPr bwMode="auto">
            <a:xfrm>
              <a:off x="10879862"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5" name="Freeform 16">
              <a:extLst>
                <a:ext uri="{FF2B5EF4-FFF2-40B4-BE49-F238E27FC236}">
                  <a16:creationId xmlns:a16="http://schemas.microsoft.com/office/drawing/2014/main" id="{E9B1FC89-6E1D-463F-B7E4-4F62397C5092}"/>
                </a:ext>
              </a:extLst>
            </p:cNvPr>
            <p:cNvSpPr>
              <a:spLocks noEditPoints="1"/>
            </p:cNvSpPr>
            <p:nvPr/>
          </p:nvSpPr>
          <p:spPr bwMode="auto">
            <a:xfrm>
              <a:off x="-91211" y="15668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6" name="Freeform 16">
              <a:extLst>
                <a:ext uri="{FF2B5EF4-FFF2-40B4-BE49-F238E27FC236}">
                  <a16:creationId xmlns:a16="http://schemas.microsoft.com/office/drawing/2014/main" id="{1504CF42-A3AD-43AF-BC77-F4293F782154}"/>
                </a:ext>
              </a:extLst>
            </p:cNvPr>
            <p:cNvSpPr>
              <a:spLocks noEditPoints="1"/>
            </p:cNvSpPr>
            <p:nvPr/>
          </p:nvSpPr>
          <p:spPr bwMode="auto">
            <a:xfrm>
              <a:off x="26269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7" name="Freeform 16">
              <a:extLst>
                <a:ext uri="{FF2B5EF4-FFF2-40B4-BE49-F238E27FC236}">
                  <a16:creationId xmlns:a16="http://schemas.microsoft.com/office/drawing/2014/main" id="{F0742A4B-B722-474E-833A-AF064D3CD9E5}"/>
                </a:ext>
              </a:extLst>
            </p:cNvPr>
            <p:cNvSpPr>
              <a:spLocks noEditPoints="1"/>
            </p:cNvSpPr>
            <p:nvPr/>
          </p:nvSpPr>
          <p:spPr bwMode="auto">
            <a:xfrm>
              <a:off x="61660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8" name="Freeform 16">
              <a:extLst>
                <a:ext uri="{FF2B5EF4-FFF2-40B4-BE49-F238E27FC236}">
                  <a16:creationId xmlns:a16="http://schemas.microsoft.com/office/drawing/2014/main" id="{56AB6434-0B69-41B7-841E-1A9ECDA5F2EF}"/>
                </a:ext>
              </a:extLst>
            </p:cNvPr>
            <p:cNvSpPr>
              <a:spLocks noEditPoints="1"/>
            </p:cNvSpPr>
            <p:nvPr/>
          </p:nvSpPr>
          <p:spPr bwMode="auto">
            <a:xfrm>
              <a:off x="97050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09" name="Freeform 16">
              <a:extLst>
                <a:ext uri="{FF2B5EF4-FFF2-40B4-BE49-F238E27FC236}">
                  <a16:creationId xmlns:a16="http://schemas.microsoft.com/office/drawing/2014/main" id="{409BE632-16FF-4B4D-93DE-08E52DEE5ACA}"/>
                </a:ext>
              </a:extLst>
            </p:cNvPr>
            <p:cNvSpPr>
              <a:spLocks noEditPoints="1"/>
            </p:cNvSpPr>
            <p:nvPr/>
          </p:nvSpPr>
          <p:spPr bwMode="auto">
            <a:xfrm>
              <a:off x="132441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0" name="Freeform 16">
              <a:extLst>
                <a:ext uri="{FF2B5EF4-FFF2-40B4-BE49-F238E27FC236}">
                  <a16:creationId xmlns:a16="http://schemas.microsoft.com/office/drawing/2014/main" id="{F6D1D24A-DEFB-4B95-9E28-5334F985B979}"/>
                </a:ext>
              </a:extLst>
            </p:cNvPr>
            <p:cNvSpPr>
              <a:spLocks noEditPoints="1"/>
            </p:cNvSpPr>
            <p:nvPr/>
          </p:nvSpPr>
          <p:spPr bwMode="auto">
            <a:xfrm>
              <a:off x="167831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1" name="Freeform 16">
              <a:extLst>
                <a:ext uri="{FF2B5EF4-FFF2-40B4-BE49-F238E27FC236}">
                  <a16:creationId xmlns:a16="http://schemas.microsoft.com/office/drawing/2014/main" id="{4D490E6F-B375-40F3-B24C-E712E32AFAF5}"/>
                </a:ext>
              </a:extLst>
            </p:cNvPr>
            <p:cNvSpPr>
              <a:spLocks noEditPoints="1"/>
            </p:cNvSpPr>
            <p:nvPr/>
          </p:nvSpPr>
          <p:spPr bwMode="auto">
            <a:xfrm>
              <a:off x="203222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2" name="Freeform 16">
              <a:extLst>
                <a:ext uri="{FF2B5EF4-FFF2-40B4-BE49-F238E27FC236}">
                  <a16:creationId xmlns:a16="http://schemas.microsoft.com/office/drawing/2014/main" id="{B1156AD0-A975-4D2C-B96A-5C2D1D5006E1}"/>
                </a:ext>
              </a:extLst>
            </p:cNvPr>
            <p:cNvSpPr>
              <a:spLocks noEditPoints="1"/>
            </p:cNvSpPr>
            <p:nvPr/>
          </p:nvSpPr>
          <p:spPr bwMode="auto">
            <a:xfrm>
              <a:off x="238613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3" name="Freeform 16">
              <a:extLst>
                <a:ext uri="{FF2B5EF4-FFF2-40B4-BE49-F238E27FC236}">
                  <a16:creationId xmlns:a16="http://schemas.microsoft.com/office/drawing/2014/main" id="{8C5C7092-27B9-46A8-A5CB-88DDD889D6D9}"/>
                </a:ext>
              </a:extLst>
            </p:cNvPr>
            <p:cNvSpPr>
              <a:spLocks noEditPoints="1"/>
            </p:cNvSpPr>
            <p:nvPr/>
          </p:nvSpPr>
          <p:spPr bwMode="auto">
            <a:xfrm>
              <a:off x="274003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4" name="Freeform 16">
              <a:extLst>
                <a:ext uri="{FF2B5EF4-FFF2-40B4-BE49-F238E27FC236}">
                  <a16:creationId xmlns:a16="http://schemas.microsoft.com/office/drawing/2014/main" id="{BF4DD3C7-5444-4AE1-8656-CFEA1F9643A2}"/>
                </a:ext>
              </a:extLst>
            </p:cNvPr>
            <p:cNvSpPr>
              <a:spLocks noEditPoints="1"/>
            </p:cNvSpPr>
            <p:nvPr/>
          </p:nvSpPr>
          <p:spPr bwMode="auto">
            <a:xfrm>
              <a:off x="309394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5" name="Freeform 16">
              <a:extLst>
                <a:ext uri="{FF2B5EF4-FFF2-40B4-BE49-F238E27FC236}">
                  <a16:creationId xmlns:a16="http://schemas.microsoft.com/office/drawing/2014/main" id="{D467BF95-5ED3-4FD4-83F5-8070D7EE77D9}"/>
                </a:ext>
              </a:extLst>
            </p:cNvPr>
            <p:cNvSpPr>
              <a:spLocks noEditPoints="1"/>
            </p:cNvSpPr>
            <p:nvPr/>
          </p:nvSpPr>
          <p:spPr bwMode="auto">
            <a:xfrm>
              <a:off x="344784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6" name="Freeform 16">
              <a:extLst>
                <a:ext uri="{FF2B5EF4-FFF2-40B4-BE49-F238E27FC236}">
                  <a16:creationId xmlns:a16="http://schemas.microsoft.com/office/drawing/2014/main" id="{CDB313B9-C607-49FC-BC0F-4BDDB157AFF6}"/>
                </a:ext>
              </a:extLst>
            </p:cNvPr>
            <p:cNvSpPr>
              <a:spLocks noEditPoints="1"/>
            </p:cNvSpPr>
            <p:nvPr/>
          </p:nvSpPr>
          <p:spPr bwMode="auto">
            <a:xfrm>
              <a:off x="380175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7" name="Freeform 16">
              <a:extLst>
                <a:ext uri="{FF2B5EF4-FFF2-40B4-BE49-F238E27FC236}">
                  <a16:creationId xmlns:a16="http://schemas.microsoft.com/office/drawing/2014/main" id="{23871273-FB35-489A-824B-B8913F9CC456}"/>
                </a:ext>
              </a:extLst>
            </p:cNvPr>
            <p:cNvSpPr>
              <a:spLocks noEditPoints="1"/>
            </p:cNvSpPr>
            <p:nvPr/>
          </p:nvSpPr>
          <p:spPr bwMode="auto">
            <a:xfrm>
              <a:off x="415566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8" name="Freeform 16">
              <a:extLst>
                <a:ext uri="{FF2B5EF4-FFF2-40B4-BE49-F238E27FC236}">
                  <a16:creationId xmlns:a16="http://schemas.microsoft.com/office/drawing/2014/main" id="{6C17C940-E405-42C7-95FF-4654386A8961}"/>
                </a:ext>
              </a:extLst>
            </p:cNvPr>
            <p:cNvSpPr>
              <a:spLocks noEditPoints="1"/>
            </p:cNvSpPr>
            <p:nvPr/>
          </p:nvSpPr>
          <p:spPr bwMode="auto">
            <a:xfrm>
              <a:off x="450956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19" name="Freeform 16">
              <a:extLst>
                <a:ext uri="{FF2B5EF4-FFF2-40B4-BE49-F238E27FC236}">
                  <a16:creationId xmlns:a16="http://schemas.microsoft.com/office/drawing/2014/main" id="{F26C33C6-2F43-40B4-BB2D-1DD906A22803}"/>
                </a:ext>
              </a:extLst>
            </p:cNvPr>
            <p:cNvSpPr>
              <a:spLocks noEditPoints="1"/>
            </p:cNvSpPr>
            <p:nvPr/>
          </p:nvSpPr>
          <p:spPr bwMode="auto">
            <a:xfrm>
              <a:off x="486347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0" name="Freeform 16">
              <a:extLst>
                <a:ext uri="{FF2B5EF4-FFF2-40B4-BE49-F238E27FC236}">
                  <a16:creationId xmlns:a16="http://schemas.microsoft.com/office/drawing/2014/main" id="{4AF169A6-6482-40AF-85D0-0743C46622D2}"/>
                </a:ext>
              </a:extLst>
            </p:cNvPr>
            <p:cNvSpPr>
              <a:spLocks noEditPoints="1"/>
            </p:cNvSpPr>
            <p:nvPr/>
          </p:nvSpPr>
          <p:spPr bwMode="auto">
            <a:xfrm>
              <a:off x="521737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1" name="Freeform 16">
              <a:extLst>
                <a:ext uri="{FF2B5EF4-FFF2-40B4-BE49-F238E27FC236}">
                  <a16:creationId xmlns:a16="http://schemas.microsoft.com/office/drawing/2014/main" id="{E0513C84-01AF-4A9C-9822-98303318D0FD}"/>
                </a:ext>
              </a:extLst>
            </p:cNvPr>
            <p:cNvSpPr>
              <a:spLocks noEditPoints="1"/>
            </p:cNvSpPr>
            <p:nvPr/>
          </p:nvSpPr>
          <p:spPr bwMode="auto">
            <a:xfrm>
              <a:off x="557128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2" name="Freeform 16">
              <a:extLst>
                <a:ext uri="{FF2B5EF4-FFF2-40B4-BE49-F238E27FC236}">
                  <a16:creationId xmlns:a16="http://schemas.microsoft.com/office/drawing/2014/main" id="{BC2CD672-1D59-47B2-8BA3-8F1F5D7E660C}"/>
                </a:ext>
              </a:extLst>
            </p:cNvPr>
            <p:cNvSpPr>
              <a:spLocks noEditPoints="1"/>
            </p:cNvSpPr>
            <p:nvPr/>
          </p:nvSpPr>
          <p:spPr bwMode="auto">
            <a:xfrm>
              <a:off x="592519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3" name="Freeform 16">
              <a:extLst>
                <a:ext uri="{FF2B5EF4-FFF2-40B4-BE49-F238E27FC236}">
                  <a16:creationId xmlns:a16="http://schemas.microsoft.com/office/drawing/2014/main" id="{5CF49A84-7902-40A6-A48F-B657DB995EB9}"/>
                </a:ext>
              </a:extLst>
            </p:cNvPr>
            <p:cNvSpPr>
              <a:spLocks noEditPoints="1"/>
            </p:cNvSpPr>
            <p:nvPr/>
          </p:nvSpPr>
          <p:spPr bwMode="auto">
            <a:xfrm>
              <a:off x="627909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4" name="Freeform 16">
              <a:extLst>
                <a:ext uri="{FF2B5EF4-FFF2-40B4-BE49-F238E27FC236}">
                  <a16:creationId xmlns:a16="http://schemas.microsoft.com/office/drawing/2014/main" id="{0413E21A-6735-49F7-84A0-262341ED4348}"/>
                </a:ext>
              </a:extLst>
            </p:cNvPr>
            <p:cNvSpPr>
              <a:spLocks noEditPoints="1"/>
            </p:cNvSpPr>
            <p:nvPr/>
          </p:nvSpPr>
          <p:spPr bwMode="auto">
            <a:xfrm>
              <a:off x="663300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5" name="Freeform 16">
              <a:extLst>
                <a:ext uri="{FF2B5EF4-FFF2-40B4-BE49-F238E27FC236}">
                  <a16:creationId xmlns:a16="http://schemas.microsoft.com/office/drawing/2014/main" id="{B3515FD2-D67D-4964-A1C7-366A2381E295}"/>
                </a:ext>
              </a:extLst>
            </p:cNvPr>
            <p:cNvSpPr>
              <a:spLocks noEditPoints="1"/>
            </p:cNvSpPr>
            <p:nvPr/>
          </p:nvSpPr>
          <p:spPr bwMode="auto">
            <a:xfrm>
              <a:off x="698690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6" name="Freeform 16">
              <a:extLst>
                <a:ext uri="{FF2B5EF4-FFF2-40B4-BE49-F238E27FC236}">
                  <a16:creationId xmlns:a16="http://schemas.microsoft.com/office/drawing/2014/main" id="{988F666F-A0C2-4684-BAAE-BF79FEBCB153}"/>
                </a:ext>
              </a:extLst>
            </p:cNvPr>
            <p:cNvSpPr>
              <a:spLocks noEditPoints="1"/>
            </p:cNvSpPr>
            <p:nvPr/>
          </p:nvSpPr>
          <p:spPr bwMode="auto">
            <a:xfrm>
              <a:off x="734081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7" name="Freeform 16">
              <a:extLst>
                <a:ext uri="{FF2B5EF4-FFF2-40B4-BE49-F238E27FC236}">
                  <a16:creationId xmlns:a16="http://schemas.microsoft.com/office/drawing/2014/main" id="{D64D2D99-CFE5-40EB-81E4-E29105359993}"/>
                </a:ext>
              </a:extLst>
            </p:cNvPr>
            <p:cNvSpPr>
              <a:spLocks noEditPoints="1"/>
            </p:cNvSpPr>
            <p:nvPr/>
          </p:nvSpPr>
          <p:spPr bwMode="auto">
            <a:xfrm>
              <a:off x="769472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8" name="Freeform 16">
              <a:extLst>
                <a:ext uri="{FF2B5EF4-FFF2-40B4-BE49-F238E27FC236}">
                  <a16:creationId xmlns:a16="http://schemas.microsoft.com/office/drawing/2014/main" id="{6F1D8EC0-2F8B-4B55-829F-5D11897D2E63}"/>
                </a:ext>
              </a:extLst>
            </p:cNvPr>
            <p:cNvSpPr>
              <a:spLocks noEditPoints="1"/>
            </p:cNvSpPr>
            <p:nvPr/>
          </p:nvSpPr>
          <p:spPr bwMode="auto">
            <a:xfrm>
              <a:off x="804862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29" name="Freeform 16">
              <a:extLst>
                <a:ext uri="{FF2B5EF4-FFF2-40B4-BE49-F238E27FC236}">
                  <a16:creationId xmlns:a16="http://schemas.microsoft.com/office/drawing/2014/main" id="{7612A0CC-BF09-49BF-BA72-D8A716237830}"/>
                </a:ext>
              </a:extLst>
            </p:cNvPr>
            <p:cNvSpPr>
              <a:spLocks noEditPoints="1"/>
            </p:cNvSpPr>
            <p:nvPr/>
          </p:nvSpPr>
          <p:spPr bwMode="auto">
            <a:xfrm>
              <a:off x="840253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0" name="Freeform 16">
              <a:extLst>
                <a:ext uri="{FF2B5EF4-FFF2-40B4-BE49-F238E27FC236}">
                  <a16:creationId xmlns:a16="http://schemas.microsoft.com/office/drawing/2014/main" id="{5834C3D7-D7F3-46F0-95B2-22E7990457B3}"/>
                </a:ext>
              </a:extLst>
            </p:cNvPr>
            <p:cNvSpPr>
              <a:spLocks noEditPoints="1"/>
            </p:cNvSpPr>
            <p:nvPr/>
          </p:nvSpPr>
          <p:spPr bwMode="auto">
            <a:xfrm>
              <a:off x="875643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1" name="Freeform 16">
              <a:extLst>
                <a:ext uri="{FF2B5EF4-FFF2-40B4-BE49-F238E27FC236}">
                  <a16:creationId xmlns:a16="http://schemas.microsoft.com/office/drawing/2014/main" id="{FD9ABA39-4B6C-4C7A-BFF6-C9192C33F513}"/>
                </a:ext>
              </a:extLst>
            </p:cNvPr>
            <p:cNvSpPr>
              <a:spLocks noEditPoints="1"/>
            </p:cNvSpPr>
            <p:nvPr/>
          </p:nvSpPr>
          <p:spPr bwMode="auto">
            <a:xfrm>
              <a:off x="9110345"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2" name="Freeform 16">
              <a:extLst>
                <a:ext uri="{FF2B5EF4-FFF2-40B4-BE49-F238E27FC236}">
                  <a16:creationId xmlns:a16="http://schemas.microsoft.com/office/drawing/2014/main" id="{7A304270-705C-435B-A170-7613148DB7AE}"/>
                </a:ext>
              </a:extLst>
            </p:cNvPr>
            <p:cNvSpPr>
              <a:spLocks noEditPoints="1"/>
            </p:cNvSpPr>
            <p:nvPr/>
          </p:nvSpPr>
          <p:spPr bwMode="auto">
            <a:xfrm>
              <a:off x="946425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3" name="Freeform 16">
              <a:extLst>
                <a:ext uri="{FF2B5EF4-FFF2-40B4-BE49-F238E27FC236}">
                  <a16:creationId xmlns:a16="http://schemas.microsoft.com/office/drawing/2014/main" id="{78BD2E8E-0F2A-497D-A0F8-D0D05765BA64}"/>
                </a:ext>
              </a:extLst>
            </p:cNvPr>
            <p:cNvSpPr>
              <a:spLocks noEditPoints="1"/>
            </p:cNvSpPr>
            <p:nvPr/>
          </p:nvSpPr>
          <p:spPr bwMode="auto">
            <a:xfrm>
              <a:off x="9818157"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4" name="Freeform 16">
              <a:extLst>
                <a:ext uri="{FF2B5EF4-FFF2-40B4-BE49-F238E27FC236}">
                  <a16:creationId xmlns:a16="http://schemas.microsoft.com/office/drawing/2014/main" id="{F8691056-2A9C-4EAE-898B-E8C145A3A09E}"/>
                </a:ext>
              </a:extLst>
            </p:cNvPr>
            <p:cNvSpPr>
              <a:spLocks noEditPoints="1"/>
            </p:cNvSpPr>
            <p:nvPr/>
          </p:nvSpPr>
          <p:spPr bwMode="auto">
            <a:xfrm>
              <a:off x="10172063"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5" name="Freeform 16">
              <a:extLst>
                <a:ext uri="{FF2B5EF4-FFF2-40B4-BE49-F238E27FC236}">
                  <a16:creationId xmlns:a16="http://schemas.microsoft.com/office/drawing/2014/main" id="{7644BFA6-53D3-4200-97D5-A0826C91221C}"/>
                </a:ext>
              </a:extLst>
            </p:cNvPr>
            <p:cNvSpPr>
              <a:spLocks noEditPoints="1"/>
            </p:cNvSpPr>
            <p:nvPr/>
          </p:nvSpPr>
          <p:spPr bwMode="auto">
            <a:xfrm>
              <a:off x="10525969"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6" name="Freeform 16">
              <a:extLst>
                <a:ext uri="{FF2B5EF4-FFF2-40B4-BE49-F238E27FC236}">
                  <a16:creationId xmlns:a16="http://schemas.microsoft.com/office/drawing/2014/main" id="{31DD1366-4AF2-4675-8C09-B16FF18F4AFB}"/>
                </a:ext>
              </a:extLst>
            </p:cNvPr>
            <p:cNvSpPr>
              <a:spLocks noEditPoints="1"/>
            </p:cNvSpPr>
            <p:nvPr/>
          </p:nvSpPr>
          <p:spPr bwMode="auto">
            <a:xfrm>
              <a:off x="10879862"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7" name="Freeform 16">
              <a:extLst>
                <a:ext uri="{FF2B5EF4-FFF2-40B4-BE49-F238E27FC236}">
                  <a16:creationId xmlns:a16="http://schemas.microsoft.com/office/drawing/2014/main" id="{05FAFC32-B238-4EC6-9F94-250901C580A0}"/>
                </a:ext>
              </a:extLst>
            </p:cNvPr>
            <p:cNvSpPr>
              <a:spLocks noEditPoints="1"/>
            </p:cNvSpPr>
            <p:nvPr/>
          </p:nvSpPr>
          <p:spPr bwMode="auto">
            <a:xfrm>
              <a:off x="-91211" y="237095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8" name="Freeform 16">
              <a:extLst>
                <a:ext uri="{FF2B5EF4-FFF2-40B4-BE49-F238E27FC236}">
                  <a16:creationId xmlns:a16="http://schemas.microsoft.com/office/drawing/2014/main" id="{94EDFDD1-CC0F-4CE9-A5E1-6F34763C59D7}"/>
                </a:ext>
              </a:extLst>
            </p:cNvPr>
            <p:cNvSpPr>
              <a:spLocks noEditPoints="1"/>
            </p:cNvSpPr>
            <p:nvPr/>
          </p:nvSpPr>
          <p:spPr bwMode="auto">
            <a:xfrm>
              <a:off x="26269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39" name="Freeform 16">
              <a:extLst>
                <a:ext uri="{FF2B5EF4-FFF2-40B4-BE49-F238E27FC236}">
                  <a16:creationId xmlns:a16="http://schemas.microsoft.com/office/drawing/2014/main" id="{89391791-3406-405C-A52A-325E0ACEF0EF}"/>
                </a:ext>
              </a:extLst>
            </p:cNvPr>
            <p:cNvSpPr>
              <a:spLocks noEditPoints="1"/>
            </p:cNvSpPr>
            <p:nvPr/>
          </p:nvSpPr>
          <p:spPr bwMode="auto">
            <a:xfrm>
              <a:off x="61660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0" name="Freeform 16">
              <a:extLst>
                <a:ext uri="{FF2B5EF4-FFF2-40B4-BE49-F238E27FC236}">
                  <a16:creationId xmlns:a16="http://schemas.microsoft.com/office/drawing/2014/main" id="{C45408BD-5A4C-4B71-9A10-180FFAA3CF67}"/>
                </a:ext>
              </a:extLst>
            </p:cNvPr>
            <p:cNvSpPr>
              <a:spLocks noEditPoints="1"/>
            </p:cNvSpPr>
            <p:nvPr/>
          </p:nvSpPr>
          <p:spPr bwMode="auto">
            <a:xfrm>
              <a:off x="97050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1" name="Freeform 16">
              <a:extLst>
                <a:ext uri="{FF2B5EF4-FFF2-40B4-BE49-F238E27FC236}">
                  <a16:creationId xmlns:a16="http://schemas.microsoft.com/office/drawing/2014/main" id="{262DA3C5-1F52-431A-AA77-2EBDF5CD4D0B}"/>
                </a:ext>
              </a:extLst>
            </p:cNvPr>
            <p:cNvSpPr>
              <a:spLocks noEditPoints="1"/>
            </p:cNvSpPr>
            <p:nvPr/>
          </p:nvSpPr>
          <p:spPr bwMode="auto">
            <a:xfrm>
              <a:off x="132441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2" name="Freeform 16">
              <a:extLst>
                <a:ext uri="{FF2B5EF4-FFF2-40B4-BE49-F238E27FC236}">
                  <a16:creationId xmlns:a16="http://schemas.microsoft.com/office/drawing/2014/main" id="{158567EE-7ECE-4308-AF7E-DEA507E8E4A9}"/>
                </a:ext>
              </a:extLst>
            </p:cNvPr>
            <p:cNvSpPr>
              <a:spLocks noEditPoints="1"/>
            </p:cNvSpPr>
            <p:nvPr/>
          </p:nvSpPr>
          <p:spPr bwMode="auto">
            <a:xfrm>
              <a:off x="167831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3" name="Freeform 16">
              <a:extLst>
                <a:ext uri="{FF2B5EF4-FFF2-40B4-BE49-F238E27FC236}">
                  <a16:creationId xmlns:a16="http://schemas.microsoft.com/office/drawing/2014/main" id="{D2894DDF-45DE-4178-BFC7-4F0B8D8EF9D5}"/>
                </a:ext>
              </a:extLst>
            </p:cNvPr>
            <p:cNvSpPr>
              <a:spLocks noEditPoints="1"/>
            </p:cNvSpPr>
            <p:nvPr/>
          </p:nvSpPr>
          <p:spPr bwMode="auto">
            <a:xfrm>
              <a:off x="203222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4" name="Freeform 16">
              <a:extLst>
                <a:ext uri="{FF2B5EF4-FFF2-40B4-BE49-F238E27FC236}">
                  <a16:creationId xmlns:a16="http://schemas.microsoft.com/office/drawing/2014/main" id="{36B1E453-1287-45A9-9339-730E3914F14B}"/>
                </a:ext>
              </a:extLst>
            </p:cNvPr>
            <p:cNvSpPr>
              <a:spLocks noEditPoints="1"/>
            </p:cNvSpPr>
            <p:nvPr/>
          </p:nvSpPr>
          <p:spPr bwMode="auto">
            <a:xfrm>
              <a:off x="238613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5" name="Freeform 16">
              <a:extLst>
                <a:ext uri="{FF2B5EF4-FFF2-40B4-BE49-F238E27FC236}">
                  <a16:creationId xmlns:a16="http://schemas.microsoft.com/office/drawing/2014/main" id="{4D1CFF21-2793-4E1D-A631-989F34A2CB26}"/>
                </a:ext>
              </a:extLst>
            </p:cNvPr>
            <p:cNvSpPr>
              <a:spLocks noEditPoints="1"/>
            </p:cNvSpPr>
            <p:nvPr/>
          </p:nvSpPr>
          <p:spPr bwMode="auto">
            <a:xfrm>
              <a:off x="274003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6" name="Freeform 16">
              <a:extLst>
                <a:ext uri="{FF2B5EF4-FFF2-40B4-BE49-F238E27FC236}">
                  <a16:creationId xmlns:a16="http://schemas.microsoft.com/office/drawing/2014/main" id="{FFFFE495-6317-4046-8780-509B3F7DE408}"/>
                </a:ext>
              </a:extLst>
            </p:cNvPr>
            <p:cNvSpPr>
              <a:spLocks noEditPoints="1"/>
            </p:cNvSpPr>
            <p:nvPr/>
          </p:nvSpPr>
          <p:spPr bwMode="auto">
            <a:xfrm>
              <a:off x="309394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7" name="Freeform 16">
              <a:extLst>
                <a:ext uri="{FF2B5EF4-FFF2-40B4-BE49-F238E27FC236}">
                  <a16:creationId xmlns:a16="http://schemas.microsoft.com/office/drawing/2014/main" id="{07F2B335-6843-4188-BE58-F99705AE7348}"/>
                </a:ext>
              </a:extLst>
            </p:cNvPr>
            <p:cNvSpPr>
              <a:spLocks noEditPoints="1"/>
            </p:cNvSpPr>
            <p:nvPr/>
          </p:nvSpPr>
          <p:spPr bwMode="auto">
            <a:xfrm>
              <a:off x="344784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8" name="Freeform 16">
              <a:extLst>
                <a:ext uri="{FF2B5EF4-FFF2-40B4-BE49-F238E27FC236}">
                  <a16:creationId xmlns:a16="http://schemas.microsoft.com/office/drawing/2014/main" id="{6A1AA564-0530-4B23-B215-595CC54E23C4}"/>
                </a:ext>
              </a:extLst>
            </p:cNvPr>
            <p:cNvSpPr>
              <a:spLocks noEditPoints="1"/>
            </p:cNvSpPr>
            <p:nvPr/>
          </p:nvSpPr>
          <p:spPr bwMode="auto">
            <a:xfrm>
              <a:off x="380175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49" name="Freeform 16">
              <a:extLst>
                <a:ext uri="{FF2B5EF4-FFF2-40B4-BE49-F238E27FC236}">
                  <a16:creationId xmlns:a16="http://schemas.microsoft.com/office/drawing/2014/main" id="{4876FBCA-0D51-4B33-9375-D3F71918F7FC}"/>
                </a:ext>
              </a:extLst>
            </p:cNvPr>
            <p:cNvSpPr>
              <a:spLocks noEditPoints="1"/>
            </p:cNvSpPr>
            <p:nvPr/>
          </p:nvSpPr>
          <p:spPr bwMode="auto">
            <a:xfrm>
              <a:off x="415566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0" name="Freeform 16">
              <a:extLst>
                <a:ext uri="{FF2B5EF4-FFF2-40B4-BE49-F238E27FC236}">
                  <a16:creationId xmlns:a16="http://schemas.microsoft.com/office/drawing/2014/main" id="{B025D520-F3BC-4D3B-BF86-05B537F2482B}"/>
                </a:ext>
              </a:extLst>
            </p:cNvPr>
            <p:cNvSpPr>
              <a:spLocks noEditPoints="1"/>
            </p:cNvSpPr>
            <p:nvPr/>
          </p:nvSpPr>
          <p:spPr bwMode="auto">
            <a:xfrm>
              <a:off x="450956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1" name="Freeform 16">
              <a:extLst>
                <a:ext uri="{FF2B5EF4-FFF2-40B4-BE49-F238E27FC236}">
                  <a16:creationId xmlns:a16="http://schemas.microsoft.com/office/drawing/2014/main" id="{24765AAF-1343-40B6-9F77-11BC4F9E47DC}"/>
                </a:ext>
              </a:extLst>
            </p:cNvPr>
            <p:cNvSpPr>
              <a:spLocks noEditPoints="1"/>
            </p:cNvSpPr>
            <p:nvPr/>
          </p:nvSpPr>
          <p:spPr bwMode="auto">
            <a:xfrm>
              <a:off x="486347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2" name="Freeform 16">
              <a:extLst>
                <a:ext uri="{FF2B5EF4-FFF2-40B4-BE49-F238E27FC236}">
                  <a16:creationId xmlns:a16="http://schemas.microsoft.com/office/drawing/2014/main" id="{CAE5A3F7-0924-495D-8844-A0BFFEA3F5A6}"/>
                </a:ext>
              </a:extLst>
            </p:cNvPr>
            <p:cNvSpPr>
              <a:spLocks noEditPoints="1"/>
            </p:cNvSpPr>
            <p:nvPr/>
          </p:nvSpPr>
          <p:spPr bwMode="auto">
            <a:xfrm>
              <a:off x="521737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3" name="Freeform 16">
              <a:extLst>
                <a:ext uri="{FF2B5EF4-FFF2-40B4-BE49-F238E27FC236}">
                  <a16:creationId xmlns:a16="http://schemas.microsoft.com/office/drawing/2014/main" id="{CFDA1116-035D-4E54-AFBB-4D27A956C253}"/>
                </a:ext>
              </a:extLst>
            </p:cNvPr>
            <p:cNvSpPr>
              <a:spLocks noEditPoints="1"/>
            </p:cNvSpPr>
            <p:nvPr/>
          </p:nvSpPr>
          <p:spPr bwMode="auto">
            <a:xfrm>
              <a:off x="557128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4" name="Freeform 16">
              <a:extLst>
                <a:ext uri="{FF2B5EF4-FFF2-40B4-BE49-F238E27FC236}">
                  <a16:creationId xmlns:a16="http://schemas.microsoft.com/office/drawing/2014/main" id="{5F363A19-6283-48F8-85FA-6B7CCCB51846}"/>
                </a:ext>
              </a:extLst>
            </p:cNvPr>
            <p:cNvSpPr>
              <a:spLocks noEditPoints="1"/>
            </p:cNvSpPr>
            <p:nvPr/>
          </p:nvSpPr>
          <p:spPr bwMode="auto">
            <a:xfrm>
              <a:off x="592519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5" name="Freeform 16">
              <a:extLst>
                <a:ext uri="{FF2B5EF4-FFF2-40B4-BE49-F238E27FC236}">
                  <a16:creationId xmlns:a16="http://schemas.microsoft.com/office/drawing/2014/main" id="{2A698C8C-4D32-4D3F-9F80-BEC6A13B8458}"/>
                </a:ext>
              </a:extLst>
            </p:cNvPr>
            <p:cNvSpPr>
              <a:spLocks noEditPoints="1"/>
            </p:cNvSpPr>
            <p:nvPr/>
          </p:nvSpPr>
          <p:spPr bwMode="auto">
            <a:xfrm>
              <a:off x="627909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6" name="Freeform 16">
              <a:extLst>
                <a:ext uri="{FF2B5EF4-FFF2-40B4-BE49-F238E27FC236}">
                  <a16:creationId xmlns:a16="http://schemas.microsoft.com/office/drawing/2014/main" id="{4570646F-A2EF-470F-BE69-65F48D8F63F9}"/>
                </a:ext>
              </a:extLst>
            </p:cNvPr>
            <p:cNvSpPr>
              <a:spLocks noEditPoints="1"/>
            </p:cNvSpPr>
            <p:nvPr/>
          </p:nvSpPr>
          <p:spPr bwMode="auto">
            <a:xfrm>
              <a:off x="663300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7" name="Freeform 16">
              <a:extLst>
                <a:ext uri="{FF2B5EF4-FFF2-40B4-BE49-F238E27FC236}">
                  <a16:creationId xmlns:a16="http://schemas.microsoft.com/office/drawing/2014/main" id="{6076E36D-73D2-4127-BE4A-21CD4864C9DA}"/>
                </a:ext>
              </a:extLst>
            </p:cNvPr>
            <p:cNvSpPr>
              <a:spLocks noEditPoints="1"/>
            </p:cNvSpPr>
            <p:nvPr/>
          </p:nvSpPr>
          <p:spPr bwMode="auto">
            <a:xfrm>
              <a:off x="698690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8" name="Freeform 16">
              <a:extLst>
                <a:ext uri="{FF2B5EF4-FFF2-40B4-BE49-F238E27FC236}">
                  <a16:creationId xmlns:a16="http://schemas.microsoft.com/office/drawing/2014/main" id="{7C8BE7DC-9C93-4AE4-849A-1438EF43DADA}"/>
                </a:ext>
              </a:extLst>
            </p:cNvPr>
            <p:cNvSpPr>
              <a:spLocks noEditPoints="1"/>
            </p:cNvSpPr>
            <p:nvPr/>
          </p:nvSpPr>
          <p:spPr bwMode="auto">
            <a:xfrm>
              <a:off x="734081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59" name="Freeform 16">
              <a:extLst>
                <a:ext uri="{FF2B5EF4-FFF2-40B4-BE49-F238E27FC236}">
                  <a16:creationId xmlns:a16="http://schemas.microsoft.com/office/drawing/2014/main" id="{7A7E7F5E-396F-402D-87C2-4ECEE23A833E}"/>
                </a:ext>
              </a:extLst>
            </p:cNvPr>
            <p:cNvSpPr>
              <a:spLocks noEditPoints="1"/>
            </p:cNvSpPr>
            <p:nvPr/>
          </p:nvSpPr>
          <p:spPr bwMode="auto">
            <a:xfrm>
              <a:off x="769472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0" name="Freeform 16">
              <a:extLst>
                <a:ext uri="{FF2B5EF4-FFF2-40B4-BE49-F238E27FC236}">
                  <a16:creationId xmlns:a16="http://schemas.microsoft.com/office/drawing/2014/main" id="{97EC6D43-68CC-4F32-BFB8-1B15CFBD5927}"/>
                </a:ext>
              </a:extLst>
            </p:cNvPr>
            <p:cNvSpPr>
              <a:spLocks noEditPoints="1"/>
            </p:cNvSpPr>
            <p:nvPr/>
          </p:nvSpPr>
          <p:spPr bwMode="auto">
            <a:xfrm>
              <a:off x="804862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1" name="Freeform 16">
              <a:extLst>
                <a:ext uri="{FF2B5EF4-FFF2-40B4-BE49-F238E27FC236}">
                  <a16:creationId xmlns:a16="http://schemas.microsoft.com/office/drawing/2014/main" id="{AA1D0C14-2069-4DE9-A088-6C76A61F20B1}"/>
                </a:ext>
              </a:extLst>
            </p:cNvPr>
            <p:cNvSpPr>
              <a:spLocks noEditPoints="1"/>
            </p:cNvSpPr>
            <p:nvPr/>
          </p:nvSpPr>
          <p:spPr bwMode="auto">
            <a:xfrm>
              <a:off x="840253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2" name="Freeform 16">
              <a:extLst>
                <a:ext uri="{FF2B5EF4-FFF2-40B4-BE49-F238E27FC236}">
                  <a16:creationId xmlns:a16="http://schemas.microsoft.com/office/drawing/2014/main" id="{72C3829D-1796-4F37-B8F1-5C9A26E28C99}"/>
                </a:ext>
              </a:extLst>
            </p:cNvPr>
            <p:cNvSpPr>
              <a:spLocks noEditPoints="1"/>
            </p:cNvSpPr>
            <p:nvPr/>
          </p:nvSpPr>
          <p:spPr bwMode="auto">
            <a:xfrm>
              <a:off x="875643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3" name="Freeform 16">
              <a:extLst>
                <a:ext uri="{FF2B5EF4-FFF2-40B4-BE49-F238E27FC236}">
                  <a16:creationId xmlns:a16="http://schemas.microsoft.com/office/drawing/2014/main" id="{F74CEB28-F72C-46BF-955A-1DFBE9110A11}"/>
                </a:ext>
              </a:extLst>
            </p:cNvPr>
            <p:cNvSpPr>
              <a:spLocks noEditPoints="1"/>
            </p:cNvSpPr>
            <p:nvPr/>
          </p:nvSpPr>
          <p:spPr bwMode="auto">
            <a:xfrm>
              <a:off x="9110345"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4" name="Freeform 16">
              <a:extLst>
                <a:ext uri="{FF2B5EF4-FFF2-40B4-BE49-F238E27FC236}">
                  <a16:creationId xmlns:a16="http://schemas.microsoft.com/office/drawing/2014/main" id="{7052B90E-88FE-46F1-B64B-F574689D491B}"/>
                </a:ext>
              </a:extLst>
            </p:cNvPr>
            <p:cNvSpPr>
              <a:spLocks noEditPoints="1"/>
            </p:cNvSpPr>
            <p:nvPr/>
          </p:nvSpPr>
          <p:spPr bwMode="auto">
            <a:xfrm>
              <a:off x="946425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5" name="Freeform 16">
              <a:extLst>
                <a:ext uri="{FF2B5EF4-FFF2-40B4-BE49-F238E27FC236}">
                  <a16:creationId xmlns:a16="http://schemas.microsoft.com/office/drawing/2014/main" id="{F8F128E0-3AD1-4260-A7E5-19E8751009D9}"/>
                </a:ext>
              </a:extLst>
            </p:cNvPr>
            <p:cNvSpPr>
              <a:spLocks noEditPoints="1"/>
            </p:cNvSpPr>
            <p:nvPr/>
          </p:nvSpPr>
          <p:spPr bwMode="auto">
            <a:xfrm>
              <a:off x="9818157"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6" name="Freeform 16">
              <a:extLst>
                <a:ext uri="{FF2B5EF4-FFF2-40B4-BE49-F238E27FC236}">
                  <a16:creationId xmlns:a16="http://schemas.microsoft.com/office/drawing/2014/main" id="{969B39FA-8605-4E46-98D4-7C699D24F4C4}"/>
                </a:ext>
              </a:extLst>
            </p:cNvPr>
            <p:cNvSpPr>
              <a:spLocks noEditPoints="1"/>
            </p:cNvSpPr>
            <p:nvPr/>
          </p:nvSpPr>
          <p:spPr bwMode="auto">
            <a:xfrm>
              <a:off x="10172063"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7" name="Freeform 16">
              <a:extLst>
                <a:ext uri="{FF2B5EF4-FFF2-40B4-BE49-F238E27FC236}">
                  <a16:creationId xmlns:a16="http://schemas.microsoft.com/office/drawing/2014/main" id="{DD141AA4-FDDD-4DF1-A51F-34017775CB16}"/>
                </a:ext>
              </a:extLst>
            </p:cNvPr>
            <p:cNvSpPr>
              <a:spLocks noEditPoints="1"/>
            </p:cNvSpPr>
            <p:nvPr/>
          </p:nvSpPr>
          <p:spPr bwMode="auto">
            <a:xfrm>
              <a:off x="10525969"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8" name="Freeform 16">
              <a:extLst>
                <a:ext uri="{FF2B5EF4-FFF2-40B4-BE49-F238E27FC236}">
                  <a16:creationId xmlns:a16="http://schemas.microsoft.com/office/drawing/2014/main" id="{855CBA53-E52B-4687-96C6-EBA404B23D4F}"/>
                </a:ext>
              </a:extLst>
            </p:cNvPr>
            <p:cNvSpPr>
              <a:spLocks noEditPoints="1"/>
            </p:cNvSpPr>
            <p:nvPr/>
          </p:nvSpPr>
          <p:spPr bwMode="auto">
            <a:xfrm>
              <a:off x="10879862"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69" name="Freeform 16">
              <a:extLst>
                <a:ext uri="{FF2B5EF4-FFF2-40B4-BE49-F238E27FC236}">
                  <a16:creationId xmlns:a16="http://schemas.microsoft.com/office/drawing/2014/main" id="{BA45AD96-F5AF-4075-86DE-27366EF2792C}"/>
                </a:ext>
              </a:extLst>
            </p:cNvPr>
            <p:cNvSpPr>
              <a:spLocks noEditPoints="1"/>
            </p:cNvSpPr>
            <p:nvPr/>
          </p:nvSpPr>
          <p:spPr bwMode="auto">
            <a:xfrm>
              <a:off x="-91211" y="317502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0" name="Freeform 16">
              <a:extLst>
                <a:ext uri="{FF2B5EF4-FFF2-40B4-BE49-F238E27FC236}">
                  <a16:creationId xmlns:a16="http://schemas.microsoft.com/office/drawing/2014/main" id="{BB34F054-D296-4BA7-A495-E174D9BE84D6}"/>
                </a:ext>
              </a:extLst>
            </p:cNvPr>
            <p:cNvSpPr>
              <a:spLocks noEditPoints="1"/>
            </p:cNvSpPr>
            <p:nvPr/>
          </p:nvSpPr>
          <p:spPr bwMode="auto">
            <a:xfrm>
              <a:off x="26269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1" name="Freeform 16">
              <a:extLst>
                <a:ext uri="{FF2B5EF4-FFF2-40B4-BE49-F238E27FC236}">
                  <a16:creationId xmlns:a16="http://schemas.microsoft.com/office/drawing/2014/main" id="{F429DE27-C226-4AA5-9816-E6376A4E2A9C}"/>
                </a:ext>
              </a:extLst>
            </p:cNvPr>
            <p:cNvSpPr>
              <a:spLocks noEditPoints="1"/>
            </p:cNvSpPr>
            <p:nvPr/>
          </p:nvSpPr>
          <p:spPr bwMode="auto">
            <a:xfrm>
              <a:off x="61660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2" name="Freeform 16">
              <a:extLst>
                <a:ext uri="{FF2B5EF4-FFF2-40B4-BE49-F238E27FC236}">
                  <a16:creationId xmlns:a16="http://schemas.microsoft.com/office/drawing/2014/main" id="{EE6506CD-9CC1-4BC6-BC32-DFD6FB136AF1}"/>
                </a:ext>
              </a:extLst>
            </p:cNvPr>
            <p:cNvSpPr>
              <a:spLocks noEditPoints="1"/>
            </p:cNvSpPr>
            <p:nvPr/>
          </p:nvSpPr>
          <p:spPr bwMode="auto">
            <a:xfrm>
              <a:off x="97050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3" name="Freeform 16">
              <a:extLst>
                <a:ext uri="{FF2B5EF4-FFF2-40B4-BE49-F238E27FC236}">
                  <a16:creationId xmlns:a16="http://schemas.microsoft.com/office/drawing/2014/main" id="{B3A7E91D-34EB-4744-A1A0-13EC637748C3}"/>
                </a:ext>
              </a:extLst>
            </p:cNvPr>
            <p:cNvSpPr>
              <a:spLocks noEditPoints="1"/>
            </p:cNvSpPr>
            <p:nvPr/>
          </p:nvSpPr>
          <p:spPr bwMode="auto">
            <a:xfrm>
              <a:off x="132441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4" name="Freeform 16">
              <a:extLst>
                <a:ext uri="{FF2B5EF4-FFF2-40B4-BE49-F238E27FC236}">
                  <a16:creationId xmlns:a16="http://schemas.microsoft.com/office/drawing/2014/main" id="{65A23728-E731-4707-AC6B-35FB937AE7A4}"/>
                </a:ext>
              </a:extLst>
            </p:cNvPr>
            <p:cNvSpPr>
              <a:spLocks noEditPoints="1"/>
            </p:cNvSpPr>
            <p:nvPr/>
          </p:nvSpPr>
          <p:spPr bwMode="auto">
            <a:xfrm>
              <a:off x="167831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5" name="Freeform 16">
              <a:extLst>
                <a:ext uri="{FF2B5EF4-FFF2-40B4-BE49-F238E27FC236}">
                  <a16:creationId xmlns:a16="http://schemas.microsoft.com/office/drawing/2014/main" id="{D8983A2E-8721-4A78-B55C-FD0940B28E97}"/>
                </a:ext>
              </a:extLst>
            </p:cNvPr>
            <p:cNvSpPr>
              <a:spLocks noEditPoints="1"/>
            </p:cNvSpPr>
            <p:nvPr/>
          </p:nvSpPr>
          <p:spPr bwMode="auto">
            <a:xfrm>
              <a:off x="203222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6" name="Freeform 16">
              <a:extLst>
                <a:ext uri="{FF2B5EF4-FFF2-40B4-BE49-F238E27FC236}">
                  <a16:creationId xmlns:a16="http://schemas.microsoft.com/office/drawing/2014/main" id="{FD4BBBB1-537D-4BF3-9BCC-DB166F1B91EF}"/>
                </a:ext>
              </a:extLst>
            </p:cNvPr>
            <p:cNvSpPr>
              <a:spLocks noEditPoints="1"/>
            </p:cNvSpPr>
            <p:nvPr/>
          </p:nvSpPr>
          <p:spPr bwMode="auto">
            <a:xfrm>
              <a:off x="238613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7" name="Freeform 16">
              <a:extLst>
                <a:ext uri="{FF2B5EF4-FFF2-40B4-BE49-F238E27FC236}">
                  <a16:creationId xmlns:a16="http://schemas.microsoft.com/office/drawing/2014/main" id="{AB55ADFF-1418-463B-9F69-0448C6BC5598}"/>
                </a:ext>
              </a:extLst>
            </p:cNvPr>
            <p:cNvSpPr>
              <a:spLocks noEditPoints="1"/>
            </p:cNvSpPr>
            <p:nvPr/>
          </p:nvSpPr>
          <p:spPr bwMode="auto">
            <a:xfrm>
              <a:off x="274003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8" name="Freeform 16">
              <a:extLst>
                <a:ext uri="{FF2B5EF4-FFF2-40B4-BE49-F238E27FC236}">
                  <a16:creationId xmlns:a16="http://schemas.microsoft.com/office/drawing/2014/main" id="{7DB31205-26C8-4B40-84B2-A21E042869C4}"/>
                </a:ext>
              </a:extLst>
            </p:cNvPr>
            <p:cNvSpPr>
              <a:spLocks noEditPoints="1"/>
            </p:cNvSpPr>
            <p:nvPr/>
          </p:nvSpPr>
          <p:spPr bwMode="auto">
            <a:xfrm>
              <a:off x="309394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79" name="Freeform 16">
              <a:extLst>
                <a:ext uri="{FF2B5EF4-FFF2-40B4-BE49-F238E27FC236}">
                  <a16:creationId xmlns:a16="http://schemas.microsoft.com/office/drawing/2014/main" id="{A55615A4-EA9A-41B6-9F9B-5608693927A9}"/>
                </a:ext>
              </a:extLst>
            </p:cNvPr>
            <p:cNvSpPr>
              <a:spLocks noEditPoints="1"/>
            </p:cNvSpPr>
            <p:nvPr/>
          </p:nvSpPr>
          <p:spPr bwMode="auto">
            <a:xfrm>
              <a:off x="344784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0" name="Freeform 16">
              <a:extLst>
                <a:ext uri="{FF2B5EF4-FFF2-40B4-BE49-F238E27FC236}">
                  <a16:creationId xmlns:a16="http://schemas.microsoft.com/office/drawing/2014/main" id="{A66AFF9B-47A8-431E-A764-E6AFD677715E}"/>
                </a:ext>
              </a:extLst>
            </p:cNvPr>
            <p:cNvSpPr>
              <a:spLocks noEditPoints="1"/>
            </p:cNvSpPr>
            <p:nvPr/>
          </p:nvSpPr>
          <p:spPr bwMode="auto">
            <a:xfrm>
              <a:off x="380175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1" name="Freeform 16">
              <a:extLst>
                <a:ext uri="{FF2B5EF4-FFF2-40B4-BE49-F238E27FC236}">
                  <a16:creationId xmlns:a16="http://schemas.microsoft.com/office/drawing/2014/main" id="{BB50F388-4C4F-4B03-AD18-01111D1C59A1}"/>
                </a:ext>
              </a:extLst>
            </p:cNvPr>
            <p:cNvSpPr>
              <a:spLocks noEditPoints="1"/>
            </p:cNvSpPr>
            <p:nvPr/>
          </p:nvSpPr>
          <p:spPr bwMode="auto">
            <a:xfrm>
              <a:off x="415566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2" name="Freeform 16">
              <a:extLst>
                <a:ext uri="{FF2B5EF4-FFF2-40B4-BE49-F238E27FC236}">
                  <a16:creationId xmlns:a16="http://schemas.microsoft.com/office/drawing/2014/main" id="{CF3FB584-0B0E-423F-925C-1180324EBD34}"/>
                </a:ext>
              </a:extLst>
            </p:cNvPr>
            <p:cNvSpPr>
              <a:spLocks noEditPoints="1"/>
            </p:cNvSpPr>
            <p:nvPr/>
          </p:nvSpPr>
          <p:spPr bwMode="auto">
            <a:xfrm>
              <a:off x="450956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3" name="Freeform 16">
              <a:extLst>
                <a:ext uri="{FF2B5EF4-FFF2-40B4-BE49-F238E27FC236}">
                  <a16:creationId xmlns:a16="http://schemas.microsoft.com/office/drawing/2014/main" id="{ED4EC88C-3F33-4DC1-85B0-07C4415BBD45}"/>
                </a:ext>
              </a:extLst>
            </p:cNvPr>
            <p:cNvSpPr>
              <a:spLocks noEditPoints="1"/>
            </p:cNvSpPr>
            <p:nvPr/>
          </p:nvSpPr>
          <p:spPr bwMode="auto">
            <a:xfrm>
              <a:off x="486347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4" name="Freeform 16">
              <a:extLst>
                <a:ext uri="{FF2B5EF4-FFF2-40B4-BE49-F238E27FC236}">
                  <a16:creationId xmlns:a16="http://schemas.microsoft.com/office/drawing/2014/main" id="{1C4B329A-FB4F-44FB-B230-B1047E59B394}"/>
                </a:ext>
              </a:extLst>
            </p:cNvPr>
            <p:cNvSpPr>
              <a:spLocks noEditPoints="1"/>
            </p:cNvSpPr>
            <p:nvPr/>
          </p:nvSpPr>
          <p:spPr bwMode="auto">
            <a:xfrm>
              <a:off x="521737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5" name="Freeform 16">
              <a:extLst>
                <a:ext uri="{FF2B5EF4-FFF2-40B4-BE49-F238E27FC236}">
                  <a16:creationId xmlns:a16="http://schemas.microsoft.com/office/drawing/2014/main" id="{BE396084-F429-410A-AF78-35CDD96AF6BE}"/>
                </a:ext>
              </a:extLst>
            </p:cNvPr>
            <p:cNvSpPr>
              <a:spLocks noEditPoints="1"/>
            </p:cNvSpPr>
            <p:nvPr/>
          </p:nvSpPr>
          <p:spPr bwMode="auto">
            <a:xfrm>
              <a:off x="557128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6" name="Freeform 16">
              <a:extLst>
                <a:ext uri="{FF2B5EF4-FFF2-40B4-BE49-F238E27FC236}">
                  <a16:creationId xmlns:a16="http://schemas.microsoft.com/office/drawing/2014/main" id="{6F0A9973-4361-4CB5-876A-37B001931E15}"/>
                </a:ext>
              </a:extLst>
            </p:cNvPr>
            <p:cNvSpPr>
              <a:spLocks noEditPoints="1"/>
            </p:cNvSpPr>
            <p:nvPr/>
          </p:nvSpPr>
          <p:spPr bwMode="auto">
            <a:xfrm>
              <a:off x="592519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7" name="Freeform 16">
              <a:extLst>
                <a:ext uri="{FF2B5EF4-FFF2-40B4-BE49-F238E27FC236}">
                  <a16:creationId xmlns:a16="http://schemas.microsoft.com/office/drawing/2014/main" id="{1F716BE4-ED9D-4AFC-8882-00791784384A}"/>
                </a:ext>
              </a:extLst>
            </p:cNvPr>
            <p:cNvSpPr>
              <a:spLocks noEditPoints="1"/>
            </p:cNvSpPr>
            <p:nvPr/>
          </p:nvSpPr>
          <p:spPr bwMode="auto">
            <a:xfrm>
              <a:off x="627909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8" name="Freeform 16">
              <a:extLst>
                <a:ext uri="{FF2B5EF4-FFF2-40B4-BE49-F238E27FC236}">
                  <a16:creationId xmlns:a16="http://schemas.microsoft.com/office/drawing/2014/main" id="{A3188B9A-07AD-4D67-9017-92061B138A3F}"/>
                </a:ext>
              </a:extLst>
            </p:cNvPr>
            <p:cNvSpPr>
              <a:spLocks noEditPoints="1"/>
            </p:cNvSpPr>
            <p:nvPr/>
          </p:nvSpPr>
          <p:spPr bwMode="auto">
            <a:xfrm>
              <a:off x="663300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89" name="Freeform 16">
              <a:extLst>
                <a:ext uri="{FF2B5EF4-FFF2-40B4-BE49-F238E27FC236}">
                  <a16:creationId xmlns:a16="http://schemas.microsoft.com/office/drawing/2014/main" id="{DE8AD78A-ABB9-4B8E-A0F9-F7CCA2E2EF8F}"/>
                </a:ext>
              </a:extLst>
            </p:cNvPr>
            <p:cNvSpPr>
              <a:spLocks noEditPoints="1"/>
            </p:cNvSpPr>
            <p:nvPr/>
          </p:nvSpPr>
          <p:spPr bwMode="auto">
            <a:xfrm>
              <a:off x="698690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0" name="Freeform 16">
              <a:extLst>
                <a:ext uri="{FF2B5EF4-FFF2-40B4-BE49-F238E27FC236}">
                  <a16:creationId xmlns:a16="http://schemas.microsoft.com/office/drawing/2014/main" id="{02865DC5-04F0-4328-8C93-50994C40E460}"/>
                </a:ext>
              </a:extLst>
            </p:cNvPr>
            <p:cNvSpPr>
              <a:spLocks noEditPoints="1"/>
            </p:cNvSpPr>
            <p:nvPr/>
          </p:nvSpPr>
          <p:spPr bwMode="auto">
            <a:xfrm>
              <a:off x="734081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1" name="Freeform 16">
              <a:extLst>
                <a:ext uri="{FF2B5EF4-FFF2-40B4-BE49-F238E27FC236}">
                  <a16:creationId xmlns:a16="http://schemas.microsoft.com/office/drawing/2014/main" id="{541DB8F0-C031-42C1-A57D-729DA2CFF352}"/>
                </a:ext>
              </a:extLst>
            </p:cNvPr>
            <p:cNvSpPr>
              <a:spLocks noEditPoints="1"/>
            </p:cNvSpPr>
            <p:nvPr/>
          </p:nvSpPr>
          <p:spPr bwMode="auto">
            <a:xfrm>
              <a:off x="769472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2" name="Freeform 16">
              <a:extLst>
                <a:ext uri="{FF2B5EF4-FFF2-40B4-BE49-F238E27FC236}">
                  <a16:creationId xmlns:a16="http://schemas.microsoft.com/office/drawing/2014/main" id="{E74F6813-CEDF-4C90-9515-18F2D2808D82}"/>
                </a:ext>
              </a:extLst>
            </p:cNvPr>
            <p:cNvSpPr>
              <a:spLocks noEditPoints="1"/>
            </p:cNvSpPr>
            <p:nvPr/>
          </p:nvSpPr>
          <p:spPr bwMode="auto">
            <a:xfrm>
              <a:off x="804862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3" name="Freeform 16">
              <a:extLst>
                <a:ext uri="{FF2B5EF4-FFF2-40B4-BE49-F238E27FC236}">
                  <a16:creationId xmlns:a16="http://schemas.microsoft.com/office/drawing/2014/main" id="{178439D5-98F9-4547-AA18-8F0D15FA5033}"/>
                </a:ext>
              </a:extLst>
            </p:cNvPr>
            <p:cNvSpPr>
              <a:spLocks noEditPoints="1"/>
            </p:cNvSpPr>
            <p:nvPr/>
          </p:nvSpPr>
          <p:spPr bwMode="auto">
            <a:xfrm>
              <a:off x="840253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4" name="Freeform 16">
              <a:extLst>
                <a:ext uri="{FF2B5EF4-FFF2-40B4-BE49-F238E27FC236}">
                  <a16:creationId xmlns:a16="http://schemas.microsoft.com/office/drawing/2014/main" id="{FF65ACCA-B29A-4B23-99DF-9E8988FE7762}"/>
                </a:ext>
              </a:extLst>
            </p:cNvPr>
            <p:cNvSpPr>
              <a:spLocks noEditPoints="1"/>
            </p:cNvSpPr>
            <p:nvPr/>
          </p:nvSpPr>
          <p:spPr bwMode="auto">
            <a:xfrm>
              <a:off x="875643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5" name="Freeform 16">
              <a:extLst>
                <a:ext uri="{FF2B5EF4-FFF2-40B4-BE49-F238E27FC236}">
                  <a16:creationId xmlns:a16="http://schemas.microsoft.com/office/drawing/2014/main" id="{08202144-2699-405E-B70E-10ACB625045A}"/>
                </a:ext>
              </a:extLst>
            </p:cNvPr>
            <p:cNvSpPr>
              <a:spLocks noEditPoints="1"/>
            </p:cNvSpPr>
            <p:nvPr/>
          </p:nvSpPr>
          <p:spPr bwMode="auto">
            <a:xfrm>
              <a:off x="9110345"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6" name="Freeform 16">
              <a:extLst>
                <a:ext uri="{FF2B5EF4-FFF2-40B4-BE49-F238E27FC236}">
                  <a16:creationId xmlns:a16="http://schemas.microsoft.com/office/drawing/2014/main" id="{8F59B94B-2422-4834-BD86-CFE3D8A53F90}"/>
                </a:ext>
              </a:extLst>
            </p:cNvPr>
            <p:cNvSpPr>
              <a:spLocks noEditPoints="1"/>
            </p:cNvSpPr>
            <p:nvPr/>
          </p:nvSpPr>
          <p:spPr bwMode="auto">
            <a:xfrm>
              <a:off x="946425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7" name="Freeform 16">
              <a:extLst>
                <a:ext uri="{FF2B5EF4-FFF2-40B4-BE49-F238E27FC236}">
                  <a16:creationId xmlns:a16="http://schemas.microsoft.com/office/drawing/2014/main" id="{C5893D12-2CAA-4072-80FB-D3E997100566}"/>
                </a:ext>
              </a:extLst>
            </p:cNvPr>
            <p:cNvSpPr>
              <a:spLocks noEditPoints="1"/>
            </p:cNvSpPr>
            <p:nvPr/>
          </p:nvSpPr>
          <p:spPr bwMode="auto">
            <a:xfrm>
              <a:off x="9818157"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8" name="Freeform 16">
              <a:extLst>
                <a:ext uri="{FF2B5EF4-FFF2-40B4-BE49-F238E27FC236}">
                  <a16:creationId xmlns:a16="http://schemas.microsoft.com/office/drawing/2014/main" id="{C5D33650-F7DF-4640-8624-E4A406586BE1}"/>
                </a:ext>
              </a:extLst>
            </p:cNvPr>
            <p:cNvSpPr>
              <a:spLocks noEditPoints="1"/>
            </p:cNvSpPr>
            <p:nvPr/>
          </p:nvSpPr>
          <p:spPr bwMode="auto">
            <a:xfrm>
              <a:off x="10172063"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199" name="Freeform 16">
              <a:extLst>
                <a:ext uri="{FF2B5EF4-FFF2-40B4-BE49-F238E27FC236}">
                  <a16:creationId xmlns:a16="http://schemas.microsoft.com/office/drawing/2014/main" id="{D8E569D6-7F89-4731-A6B8-6AFEB4544E17}"/>
                </a:ext>
              </a:extLst>
            </p:cNvPr>
            <p:cNvSpPr>
              <a:spLocks noEditPoints="1"/>
            </p:cNvSpPr>
            <p:nvPr/>
          </p:nvSpPr>
          <p:spPr bwMode="auto">
            <a:xfrm>
              <a:off x="10525969"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0" name="Freeform 16">
              <a:extLst>
                <a:ext uri="{FF2B5EF4-FFF2-40B4-BE49-F238E27FC236}">
                  <a16:creationId xmlns:a16="http://schemas.microsoft.com/office/drawing/2014/main" id="{80CEE136-CAF7-4993-84B3-67A0917C53FB}"/>
                </a:ext>
              </a:extLst>
            </p:cNvPr>
            <p:cNvSpPr>
              <a:spLocks noEditPoints="1"/>
            </p:cNvSpPr>
            <p:nvPr/>
          </p:nvSpPr>
          <p:spPr bwMode="auto">
            <a:xfrm>
              <a:off x="10879862"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1" name="Freeform 16">
              <a:extLst>
                <a:ext uri="{FF2B5EF4-FFF2-40B4-BE49-F238E27FC236}">
                  <a16:creationId xmlns:a16="http://schemas.microsoft.com/office/drawing/2014/main" id="{FFDB2B08-42EF-46F1-9397-9A855C1A24CA}"/>
                </a:ext>
              </a:extLst>
            </p:cNvPr>
            <p:cNvSpPr>
              <a:spLocks noEditPoints="1"/>
            </p:cNvSpPr>
            <p:nvPr/>
          </p:nvSpPr>
          <p:spPr bwMode="auto">
            <a:xfrm>
              <a:off x="-91211" y="3979100"/>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6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2" name="Freeform 16">
              <a:extLst>
                <a:ext uri="{FF2B5EF4-FFF2-40B4-BE49-F238E27FC236}">
                  <a16:creationId xmlns:a16="http://schemas.microsoft.com/office/drawing/2014/main" id="{AB77A349-A09C-4B90-9A2C-EA856A8D86D5}"/>
                </a:ext>
              </a:extLst>
            </p:cNvPr>
            <p:cNvSpPr>
              <a:spLocks noEditPoints="1"/>
            </p:cNvSpPr>
            <p:nvPr/>
          </p:nvSpPr>
          <p:spPr bwMode="auto">
            <a:xfrm>
              <a:off x="26269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3" name="Freeform 16">
              <a:extLst>
                <a:ext uri="{FF2B5EF4-FFF2-40B4-BE49-F238E27FC236}">
                  <a16:creationId xmlns:a16="http://schemas.microsoft.com/office/drawing/2014/main" id="{48608721-EE4A-426A-91C2-C463004F9706}"/>
                </a:ext>
              </a:extLst>
            </p:cNvPr>
            <p:cNvSpPr>
              <a:spLocks noEditPoints="1"/>
            </p:cNvSpPr>
            <p:nvPr/>
          </p:nvSpPr>
          <p:spPr bwMode="auto">
            <a:xfrm>
              <a:off x="61660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4" name="Freeform 16">
              <a:extLst>
                <a:ext uri="{FF2B5EF4-FFF2-40B4-BE49-F238E27FC236}">
                  <a16:creationId xmlns:a16="http://schemas.microsoft.com/office/drawing/2014/main" id="{B927CE31-5623-45C2-9E5E-6EF014536534}"/>
                </a:ext>
              </a:extLst>
            </p:cNvPr>
            <p:cNvSpPr>
              <a:spLocks noEditPoints="1"/>
            </p:cNvSpPr>
            <p:nvPr/>
          </p:nvSpPr>
          <p:spPr bwMode="auto">
            <a:xfrm>
              <a:off x="97050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5" name="Freeform 16">
              <a:extLst>
                <a:ext uri="{FF2B5EF4-FFF2-40B4-BE49-F238E27FC236}">
                  <a16:creationId xmlns:a16="http://schemas.microsoft.com/office/drawing/2014/main" id="{664A9588-E7C2-4376-869E-12661D073ADF}"/>
                </a:ext>
              </a:extLst>
            </p:cNvPr>
            <p:cNvSpPr>
              <a:spLocks noEditPoints="1"/>
            </p:cNvSpPr>
            <p:nvPr/>
          </p:nvSpPr>
          <p:spPr bwMode="auto">
            <a:xfrm>
              <a:off x="132441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6" name="Freeform 16">
              <a:extLst>
                <a:ext uri="{FF2B5EF4-FFF2-40B4-BE49-F238E27FC236}">
                  <a16:creationId xmlns:a16="http://schemas.microsoft.com/office/drawing/2014/main" id="{C07EBDA9-99B9-4FEA-8E61-CF7766C803D2}"/>
                </a:ext>
              </a:extLst>
            </p:cNvPr>
            <p:cNvSpPr>
              <a:spLocks noEditPoints="1"/>
            </p:cNvSpPr>
            <p:nvPr/>
          </p:nvSpPr>
          <p:spPr bwMode="auto">
            <a:xfrm>
              <a:off x="167831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7" name="Freeform 16">
              <a:extLst>
                <a:ext uri="{FF2B5EF4-FFF2-40B4-BE49-F238E27FC236}">
                  <a16:creationId xmlns:a16="http://schemas.microsoft.com/office/drawing/2014/main" id="{E44A3FF9-F9CA-4868-B495-9C7AAE9DDF96}"/>
                </a:ext>
              </a:extLst>
            </p:cNvPr>
            <p:cNvSpPr>
              <a:spLocks noEditPoints="1"/>
            </p:cNvSpPr>
            <p:nvPr/>
          </p:nvSpPr>
          <p:spPr bwMode="auto">
            <a:xfrm>
              <a:off x="203222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8" name="Freeform 16">
              <a:extLst>
                <a:ext uri="{FF2B5EF4-FFF2-40B4-BE49-F238E27FC236}">
                  <a16:creationId xmlns:a16="http://schemas.microsoft.com/office/drawing/2014/main" id="{CCF5D671-0529-4209-8A7C-1149C280118B}"/>
                </a:ext>
              </a:extLst>
            </p:cNvPr>
            <p:cNvSpPr>
              <a:spLocks noEditPoints="1"/>
            </p:cNvSpPr>
            <p:nvPr/>
          </p:nvSpPr>
          <p:spPr bwMode="auto">
            <a:xfrm>
              <a:off x="238613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09" name="Freeform 16">
              <a:extLst>
                <a:ext uri="{FF2B5EF4-FFF2-40B4-BE49-F238E27FC236}">
                  <a16:creationId xmlns:a16="http://schemas.microsoft.com/office/drawing/2014/main" id="{DCA290DC-6B1F-40EB-A9F0-F96F5851B398}"/>
                </a:ext>
              </a:extLst>
            </p:cNvPr>
            <p:cNvSpPr>
              <a:spLocks noEditPoints="1"/>
            </p:cNvSpPr>
            <p:nvPr/>
          </p:nvSpPr>
          <p:spPr bwMode="auto">
            <a:xfrm>
              <a:off x="274003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0" name="Freeform 16">
              <a:extLst>
                <a:ext uri="{FF2B5EF4-FFF2-40B4-BE49-F238E27FC236}">
                  <a16:creationId xmlns:a16="http://schemas.microsoft.com/office/drawing/2014/main" id="{36C813C9-8C14-4372-801A-DBB3E037EEFE}"/>
                </a:ext>
              </a:extLst>
            </p:cNvPr>
            <p:cNvSpPr>
              <a:spLocks noEditPoints="1"/>
            </p:cNvSpPr>
            <p:nvPr/>
          </p:nvSpPr>
          <p:spPr bwMode="auto">
            <a:xfrm>
              <a:off x="309394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1" name="Freeform 16">
              <a:extLst>
                <a:ext uri="{FF2B5EF4-FFF2-40B4-BE49-F238E27FC236}">
                  <a16:creationId xmlns:a16="http://schemas.microsoft.com/office/drawing/2014/main" id="{F253EC72-B338-4BBF-9042-C191E60067EF}"/>
                </a:ext>
              </a:extLst>
            </p:cNvPr>
            <p:cNvSpPr>
              <a:spLocks noEditPoints="1"/>
            </p:cNvSpPr>
            <p:nvPr/>
          </p:nvSpPr>
          <p:spPr bwMode="auto">
            <a:xfrm>
              <a:off x="344784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2" name="Freeform 16">
              <a:extLst>
                <a:ext uri="{FF2B5EF4-FFF2-40B4-BE49-F238E27FC236}">
                  <a16:creationId xmlns:a16="http://schemas.microsoft.com/office/drawing/2014/main" id="{7B28B5DF-2DA6-4E8F-817A-C1902DCD4552}"/>
                </a:ext>
              </a:extLst>
            </p:cNvPr>
            <p:cNvSpPr>
              <a:spLocks noEditPoints="1"/>
            </p:cNvSpPr>
            <p:nvPr/>
          </p:nvSpPr>
          <p:spPr bwMode="auto">
            <a:xfrm>
              <a:off x="380175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3" name="Freeform 16">
              <a:extLst>
                <a:ext uri="{FF2B5EF4-FFF2-40B4-BE49-F238E27FC236}">
                  <a16:creationId xmlns:a16="http://schemas.microsoft.com/office/drawing/2014/main" id="{09D7394F-F75D-4FED-8923-575F140FA2B8}"/>
                </a:ext>
              </a:extLst>
            </p:cNvPr>
            <p:cNvSpPr>
              <a:spLocks noEditPoints="1"/>
            </p:cNvSpPr>
            <p:nvPr/>
          </p:nvSpPr>
          <p:spPr bwMode="auto">
            <a:xfrm>
              <a:off x="415566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4" name="Freeform 16">
              <a:extLst>
                <a:ext uri="{FF2B5EF4-FFF2-40B4-BE49-F238E27FC236}">
                  <a16:creationId xmlns:a16="http://schemas.microsoft.com/office/drawing/2014/main" id="{F172134A-6C32-4752-97D8-E661E6A26310}"/>
                </a:ext>
              </a:extLst>
            </p:cNvPr>
            <p:cNvSpPr>
              <a:spLocks noEditPoints="1"/>
            </p:cNvSpPr>
            <p:nvPr/>
          </p:nvSpPr>
          <p:spPr bwMode="auto">
            <a:xfrm>
              <a:off x="450956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5" name="Freeform 16">
              <a:extLst>
                <a:ext uri="{FF2B5EF4-FFF2-40B4-BE49-F238E27FC236}">
                  <a16:creationId xmlns:a16="http://schemas.microsoft.com/office/drawing/2014/main" id="{6CAB8EBC-D1A2-4B27-9297-ADFA1B5C1AF7}"/>
                </a:ext>
              </a:extLst>
            </p:cNvPr>
            <p:cNvSpPr>
              <a:spLocks noEditPoints="1"/>
            </p:cNvSpPr>
            <p:nvPr/>
          </p:nvSpPr>
          <p:spPr bwMode="auto">
            <a:xfrm>
              <a:off x="486347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6" name="Freeform 16">
              <a:extLst>
                <a:ext uri="{FF2B5EF4-FFF2-40B4-BE49-F238E27FC236}">
                  <a16:creationId xmlns:a16="http://schemas.microsoft.com/office/drawing/2014/main" id="{6E5A44D5-4DED-4075-8C18-C4EE1E61AB39}"/>
                </a:ext>
              </a:extLst>
            </p:cNvPr>
            <p:cNvSpPr>
              <a:spLocks noEditPoints="1"/>
            </p:cNvSpPr>
            <p:nvPr/>
          </p:nvSpPr>
          <p:spPr bwMode="auto">
            <a:xfrm>
              <a:off x="521737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7" name="Freeform 16">
              <a:extLst>
                <a:ext uri="{FF2B5EF4-FFF2-40B4-BE49-F238E27FC236}">
                  <a16:creationId xmlns:a16="http://schemas.microsoft.com/office/drawing/2014/main" id="{47E67357-8F43-4716-AF36-C4D3FAD5776D}"/>
                </a:ext>
              </a:extLst>
            </p:cNvPr>
            <p:cNvSpPr>
              <a:spLocks noEditPoints="1"/>
            </p:cNvSpPr>
            <p:nvPr/>
          </p:nvSpPr>
          <p:spPr bwMode="auto">
            <a:xfrm>
              <a:off x="557128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8" name="Freeform 16">
              <a:extLst>
                <a:ext uri="{FF2B5EF4-FFF2-40B4-BE49-F238E27FC236}">
                  <a16:creationId xmlns:a16="http://schemas.microsoft.com/office/drawing/2014/main" id="{CDB9D3D1-A9FF-4CC6-B6AD-51D73FCAE1D4}"/>
                </a:ext>
              </a:extLst>
            </p:cNvPr>
            <p:cNvSpPr>
              <a:spLocks noEditPoints="1"/>
            </p:cNvSpPr>
            <p:nvPr/>
          </p:nvSpPr>
          <p:spPr bwMode="auto">
            <a:xfrm>
              <a:off x="592519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19" name="Freeform 16">
              <a:extLst>
                <a:ext uri="{FF2B5EF4-FFF2-40B4-BE49-F238E27FC236}">
                  <a16:creationId xmlns:a16="http://schemas.microsoft.com/office/drawing/2014/main" id="{B1C55A0F-DE6D-4BE9-B90E-685770171078}"/>
                </a:ext>
              </a:extLst>
            </p:cNvPr>
            <p:cNvSpPr>
              <a:spLocks noEditPoints="1"/>
            </p:cNvSpPr>
            <p:nvPr/>
          </p:nvSpPr>
          <p:spPr bwMode="auto">
            <a:xfrm>
              <a:off x="627909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0" name="Freeform 16">
              <a:extLst>
                <a:ext uri="{FF2B5EF4-FFF2-40B4-BE49-F238E27FC236}">
                  <a16:creationId xmlns:a16="http://schemas.microsoft.com/office/drawing/2014/main" id="{6627EE65-8BCE-41D8-BE30-34A95B942473}"/>
                </a:ext>
              </a:extLst>
            </p:cNvPr>
            <p:cNvSpPr>
              <a:spLocks noEditPoints="1"/>
            </p:cNvSpPr>
            <p:nvPr/>
          </p:nvSpPr>
          <p:spPr bwMode="auto">
            <a:xfrm>
              <a:off x="663300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1" name="Freeform 16">
              <a:extLst>
                <a:ext uri="{FF2B5EF4-FFF2-40B4-BE49-F238E27FC236}">
                  <a16:creationId xmlns:a16="http://schemas.microsoft.com/office/drawing/2014/main" id="{FA999AE1-300A-4580-A684-3752E1FB0EF1}"/>
                </a:ext>
              </a:extLst>
            </p:cNvPr>
            <p:cNvSpPr>
              <a:spLocks noEditPoints="1"/>
            </p:cNvSpPr>
            <p:nvPr/>
          </p:nvSpPr>
          <p:spPr bwMode="auto">
            <a:xfrm>
              <a:off x="698690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2" name="Freeform 16">
              <a:extLst>
                <a:ext uri="{FF2B5EF4-FFF2-40B4-BE49-F238E27FC236}">
                  <a16:creationId xmlns:a16="http://schemas.microsoft.com/office/drawing/2014/main" id="{9BB492A4-E274-4551-A97A-AD8A2538EB6E}"/>
                </a:ext>
              </a:extLst>
            </p:cNvPr>
            <p:cNvSpPr>
              <a:spLocks noEditPoints="1"/>
            </p:cNvSpPr>
            <p:nvPr/>
          </p:nvSpPr>
          <p:spPr bwMode="auto">
            <a:xfrm>
              <a:off x="734081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3" name="Freeform 16">
              <a:extLst>
                <a:ext uri="{FF2B5EF4-FFF2-40B4-BE49-F238E27FC236}">
                  <a16:creationId xmlns:a16="http://schemas.microsoft.com/office/drawing/2014/main" id="{CBF53111-DF01-47C3-8596-B57862E0C31E}"/>
                </a:ext>
              </a:extLst>
            </p:cNvPr>
            <p:cNvSpPr>
              <a:spLocks noEditPoints="1"/>
            </p:cNvSpPr>
            <p:nvPr/>
          </p:nvSpPr>
          <p:spPr bwMode="auto">
            <a:xfrm>
              <a:off x="769472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4" name="Freeform 16">
              <a:extLst>
                <a:ext uri="{FF2B5EF4-FFF2-40B4-BE49-F238E27FC236}">
                  <a16:creationId xmlns:a16="http://schemas.microsoft.com/office/drawing/2014/main" id="{C53F7DDB-439E-47C6-90BD-B22EA9B7CDF3}"/>
                </a:ext>
              </a:extLst>
            </p:cNvPr>
            <p:cNvSpPr>
              <a:spLocks noEditPoints="1"/>
            </p:cNvSpPr>
            <p:nvPr/>
          </p:nvSpPr>
          <p:spPr bwMode="auto">
            <a:xfrm>
              <a:off x="804862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5" name="Freeform 16">
              <a:extLst>
                <a:ext uri="{FF2B5EF4-FFF2-40B4-BE49-F238E27FC236}">
                  <a16:creationId xmlns:a16="http://schemas.microsoft.com/office/drawing/2014/main" id="{81E7F6E6-2542-47E1-AE43-9B182D375826}"/>
                </a:ext>
              </a:extLst>
            </p:cNvPr>
            <p:cNvSpPr>
              <a:spLocks noEditPoints="1"/>
            </p:cNvSpPr>
            <p:nvPr/>
          </p:nvSpPr>
          <p:spPr bwMode="auto">
            <a:xfrm>
              <a:off x="840253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6" name="Freeform 16">
              <a:extLst>
                <a:ext uri="{FF2B5EF4-FFF2-40B4-BE49-F238E27FC236}">
                  <a16:creationId xmlns:a16="http://schemas.microsoft.com/office/drawing/2014/main" id="{E777532A-71A5-494B-820C-48C05EC74CA0}"/>
                </a:ext>
              </a:extLst>
            </p:cNvPr>
            <p:cNvSpPr>
              <a:spLocks noEditPoints="1"/>
            </p:cNvSpPr>
            <p:nvPr/>
          </p:nvSpPr>
          <p:spPr bwMode="auto">
            <a:xfrm>
              <a:off x="875643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7" name="Freeform 16">
              <a:extLst>
                <a:ext uri="{FF2B5EF4-FFF2-40B4-BE49-F238E27FC236}">
                  <a16:creationId xmlns:a16="http://schemas.microsoft.com/office/drawing/2014/main" id="{70329985-9DF6-417E-8BE0-92923294554F}"/>
                </a:ext>
              </a:extLst>
            </p:cNvPr>
            <p:cNvSpPr>
              <a:spLocks noEditPoints="1"/>
            </p:cNvSpPr>
            <p:nvPr/>
          </p:nvSpPr>
          <p:spPr bwMode="auto">
            <a:xfrm>
              <a:off x="9110345"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8" name="Freeform 16">
              <a:extLst>
                <a:ext uri="{FF2B5EF4-FFF2-40B4-BE49-F238E27FC236}">
                  <a16:creationId xmlns:a16="http://schemas.microsoft.com/office/drawing/2014/main" id="{00252936-908A-4F1A-B1D6-E291EDBA6E00}"/>
                </a:ext>
              </a:extLst>
            </p:cNvPr>
            <p:cNvSpPr>
              <a:spLocks noEditPoints="1"/>
            </p:cNvSpPr>
            <p:nvPr/>
          </p:nvSpPr>
          <p:spPr bwMode="auto">
            <a:xfrm>
              <a:off x="946425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29" name="Freeform 16">
              <a:extLst>
                <a:ext uri="{FF2B5EF4-FFF2-40B4-BE49-F238E27FC236}">
                  <a16:creationId xmlns:a16="http://schemas.microsoft.com/office/drawing/2014/main" id="{1614E059-CFCA-409A-8521-5A7B0CD0E428}"/>
                </a:ext>
              </a:extLst>
            </p:cNvPr>
            <p:cNvSpPr>
              <a:spLocks noEditPoints="1"/>
            </p:cNvSpPr>
            <p:nvPr/>
          </p:nvSpPr>
          <p:spPr bwMode="auto">
            <a:xfrm>
              <a:off x="9818157"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0" name="Freeform 16">
              <a:extLst>
                <a:ext uri="{FF2B5EF4-FFF2-40B4-BE49-F238E27FC236}">
                  <a16:creationId xmlns:a16="http://schemas.microsoft.com/office/drawing/2014/main" id="{D67A4711-AC1A-4F94-B614-DDA70F4AB3ED}"/>
                </a:ext>
              </a:extLst>
            </p:cNvPr>
            <p:cNvSpPr>
              <a:spLocks noEditPoints="1"/>
            </p:cNvSpPr>
            <p:nvPr/>
          </p:nvSpPr>
          <p:spPr bwMode="auto">
            <a:xfrm>
              <a:off x="10172063"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1" name="Freeform 16">
              <a:extLst>
                <a:ext uri="{FF2B5EF4-FFF2-40B4-BE49-F238E27FC236}">
                  <a16:creationId xmlns:a16="http://schemas.microsoft.com/office/drawing/2014/main" id="{7AC93D6D-B965-4CFB-82B3-C2F8189DD772}"/>
                </a:ext>
              </a:extLst>
            </p:cNvPr>
            <p:cNvSpPr>
              <a:spLocks noEditPoints="1"/>
            </p:cNvSpPr>
            <p:nvPr/>
          </p:nvSpPr>
          <p:spPr bwMode="auto">
            <a:xfrm>
              <a:off x="10525969"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2" name="Freeform 16">
              <a:extLst>
                <a:ext uri="{FF2B5EF4-FFF2-40B4-BE49-F238E27FC236}">
                  <a16:creationId xmlns:a16="http://schemas.microsoft.com/office/drawing/2014/main" id="{00CA144B-A572-487C-B67D-E0784F6971CB}"/>
                </a:ext>
              </a:extLst>
            </p:cNvPr>
            <p:cNvSpPr>
              <a:spLocks noEditPoints="1"/>
            </p:cNvSpPr>
            <p:nvPr/>
          </p:nvSpPr>
          <p:spPr bwMode="auto">
            <a:xfrm>
              <a:off x="10879862"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3" name="Freeform 16">
              <a:extLst>
                <a:ext uri="{FF2B5EF4-FFF2-40B4-BE49-F238E27FC236}">
                  <a16:creationId xmlns:a16="http://schemas.microsoft.com/office/drawing/2014/main" id="{E1487B58-3826-42D4-A325-3E4E04785B12}"/>
                </a:ext>
              </a:extLst>
            </p:cNvPr>
            <p:cNvSpPr>
              <a:spLocks noEditPoints="1"/>
            </p:cNvSpPr>
            <p:nvPr/>
          </p:nvSpPr>
          <p:spPr bwMode="auto">
            <a:xfrm>
              <a:off x="-91211" y="4783175"/>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4" name="Freeform 16">
              <a:extLst>
                <a:ext uri="{FF2B5EF4-FFF2-40B4-BE49-F238E27FC236}">
                  <a16:creationId xmlns:a16="http://schemas.microsoft.com/office/drawing/2014/main" id="{3C65D50D-4B63-4F19-93C9-926E0DA6253B}"/>
                </a:ext>
              </a:extLst>
            </p:cNvPr>
            <p:cNvSpPr>
              <a:spLocks noEditPoints="1"/>
            </p:cNvSpPr>
            <p:nvPr/>
          </p:nvSpPr>
          <p:spPr bwMode="auto">
            <a:xfrm>
              <a:off x="26269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5" name="Freeform 16">
              <a:extLst>
                <a:ext uri="{FF2B5EF4-FFF2-40B4-BE49-F238E27FC236}">
                  <a16:creationId xmlns:a16="http://schemas.microsoft.com/office/drawing/2014/main" id="{91A9FD33-BBFB-4EB4-B633-06A023CB6087}"/>
                </a:ext>
              </a:extLst>
            </p:cNvPr>
            <p:cNvSpPr>
              <a:spLocks noEditPoints="1"/>
            </p:cNvSpPr>
            <p:nvPr/>
          </p:nvSpPr>
          <p:spPr bwMode="auto">
            <a:xfrm>
              <a:off x="61660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6" name="Freeform 16">
              <a:extLst>
                <a:ext uri="{FF2B5EF4-FFF2-40B4-BE49-F238E27FC236}">
                  <a16:creationId xmlns:a16="http://schemas.microsoft.com/office/drawing/2014/main" id="{8A25449F-C96E-43A9-BE7E-8415CB8CA956}"/>
                </a:ext>
              </a:extLst>
            </p:cNvPr>
            <p:cNvSpPr>
              <a:spLocks noEditPoints="1"/>
            </p:cNvSpPr>
            <p:nvPr/>
          </p:nvSpPr>
          <p:spPr bwMode="auto">
            <a:xfrm>
              <a:off x="97050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7" name="Freeform 16">
              <a:extLst>
                <a:ext uri="{FF2B5EF4-FFF2-40B4-BE49-F238E27FC236}">
                  <a16:creationId xmlns:a16="http://schemas.microsoft.com/office/drawing/2014/main" id="{E852D294-5AE3-4C12-AE2F-1361C06DF29D}"/>
                </a:ext>
              </a:extLst>
            </p:cNvPr>
            <p:cNvSpPr>
              <a:spLocks noEditPoints="1"/>
            </p:cNvSpPr>
            <p:nvPr/>
          </p:nvSpPr>
          <p:spPr bwMode="auto">
            <a:xfrm>
              <a:off x="132441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8" name="Freeform 16">
              <a:extLst>
                <a:ext uri="{FF2B5EF4-FFF2-40B4-BE49-F238E27FC236}">
                  <a16:creationId xmlns:a16="http://schemas.microsoft.com/office/drawing/2014/main" id="{D75B22CF-07E7-4A6F-B17D-758BBE553840}"/>
                </a:ext>
              </a:extLst>
            </p:cNvPr>
            <p:cNvSpPr>
              <a:spLocks noEditPoints="1"/>
            </p:cNvSpPr>
            <p:nvPr/>
          </p:nvSpPr>
          <p:spPr bwMode="auto">
            <a:xfrm>
              <a:off x="167831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39" name="Freeform 16">
              <a:extLst>
                <a:ext uri="{FF2B5EF4-FFF2-40B4-BE49-F238E27FC236}">
                  <a16:creationId xmlns:a16="http://schemas.microsoft.com/office/drawing/2014/main" id="{45BB4DE2-44BF-43BF-9C16-259FA3450315}"/>
                </a:ext>
              </a:extLst>
            </p:cNvPr>
            <p:cNvSpPr>
              <a:spLocks noEditPoints="1"/>
            </p:cNvSpPr>
            <p:nvPr/>
          </p:nvSpPr>
          <p:spPr bwMode="auto">
            <a:xfrm>
              <a:off x="203222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0" name="Freeform 16">
              <a:extLst>
                <a:ext uri="{FF2B5EF4-FFF2-40B4-BE49-F238E27FC236}">
                  <a16:creationId xmlns:a16="http://schemas.microsoft.com/office/drawing/2014/main" id="{9082519B-328F-4D85-9648-AA99F35AF427}"/>
                </a:ext>
              </a:extLst>
            </p:cNvPr>
            <p:cNvSpPr>
              <a:spLocks noEditPoints="1"/>
            </p:cNvSpPr>
            <p:nvPr/>
          </p:nvSpPr>
          <p:spPr bwMode="auto">
            <a:xfrm>
              <a:off x="238613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1" name="Freeform 16">
              <a:extLst>
                <a:ext uri="{FF2B5EF4-FFF2-40B4-BE49-F238E27FC236}">
                  <a16:creationId xmlns:a16="http://schemas.microsoft.com/office/drawing/2014/main" id="{D9C1B58C-398E-452F-88B1-1E2D056BC39E}"/>
                </a:ext>
              </a:extLst>
            </p:cNvPr>
            <p:cNvSpPr>
              <a:spLocks noEditPoints="1"/>
            </p:cNvSpPr>
            <p:nvPr/>
          </p:nvSpPr>
          <p:spPr bwMode="auto">
            <a:xfrm>
              <a:off x="274003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2" name="Freeform 16">
              <a:extLst>
                <a:ext uri="{FF2B5EF4-FFF2-40B4-BE49-F238E27FC236}">
                  <a16:creationId xmlns:a16="http://schemas.microsoft.com/office/drawing/2014/main" id="{1215C438-62B6-48E8-93BD-2400CE7DCBC7}"/>
                </a:ext>
              </a:extLst>
            </p:cNvPr>
            <p:cNvSpPr>
              <a:spLocks noEditPoints="1"/>
            </p:cNvSpPr>
            <p:nvPr/>
          </p:nvSpPr>
          <p:spPr bwMode="auto">
            <a:xfrm>
              <a:off x="309394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3" name="Freeform 16">
              <a:extLst>
                <a:ext uri="{FF2B5EF4-FFF2-40B4-BE49-F238E27FC236}">
                  <a16:creationId xmlns:a16="http://schemas.microsoft.com/office/drawing/2014/main" id="{74287A1C-61DC-4764-AD91-0D8AE5D32FD9}"/>
                </a:ext>
              </a:extLst>
            </p:cNvPr>
            <p:cNvSpPr>
              <a:spLocks noEditPoints="1"/>
            </p:cNvSpPr>
            <p:nvPr/>
          </p:nvSpPr>
          <p:spPr bwMode="auto">
            <a:xfrm>
              <a:off x="344784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4" name="Freeform 16">
              <a:extLst>
                <a:ext uri="{FF2B5EF4-FFF2-40B4-BE49-F238E27FC236}">
                  <a16:creationId xmlns:a16="http://schemas.microsoft.com/office/drawing/2014/main" id="{935F5F69-3B06-47EE-8A58-9EFC1B83EC69}"/>
                </a:ext>
              </a:extLst>
            </p:cNvPr>
            <p:cNvSpPr>
              <a:spLocks noEditPoints="1"/>
            </p:cNvSpPr>
            <p:nvPr/>
          </p:nvSpPr>
          <p:spPr bwMode="auto">
            <a:xfrm>
              <a:off x="380175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5" name="Freeform 16">
              <a:extLst>
                <a:ext uri="{FF2B5EF4-FFF2-40B4-BE49-F238E27FC236}">
                  <a16:creationId xmlns:a16="http://schemas.microsoft.com/office/drawing/2014/main" id="{1101FFF9-CF37-4721-8186-544775DE501D}"/>
                </a:ext>
              </a:extLst>
            </p:cNvPr>
            <p:cNvSpPr>
              <a:spLocks noEditPoints="1"/>
            </p:cNvSpPr>
            <p:nvPr/>
          </p:nvSpPr>
          <p:spPr bwMode="auto">
            <a:xfrm>
              <a:off x="415566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6" name="Freeform 16">
              <a:extLst>
                <a:ext uri="{FF2B5EF4-FFF2-40B4-BE49-F238E27FC236}">
                  <a16:creationId xmlns:a16="http://schemas.microsoft.com/office/drawing/2014/main" id="{DA07B02B-AB92-4E6D-BE68-38C0C55A704F}"/>
                </a:ext>
              </a:extLst>
            </p:cNvPr>
            <p:cNvSpPr>
              <a:spLocks noEditPoints="1"/>
            </p:cNvSpPr>
            <p:nvPr/>
          </p:nvSpPr>
          <p:spPr bwMode="auto">
            <a:xfrm>
              <a:off x="450956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7" name="Freeform 16">
              <a:extLst>
                <a:ext uri="{FF2B5EF4-FFF2-40B4-BE49-F238E27FC236}">
                  <a16:creationId xmlns:a16="http://schemas.microsoft.com/office/drawing/2014/main" id="{5C7F6697-9CF8-4C52-8134-856F37E69B55}"/>
                </a:ext>
              </a:extLst>
            </p:cNvPr>
            <p:cNvSpPr>
              <a:spLocks noEditPoints="1"/>
            </p:cNvSpPr>
            <p:nvPr/>
          </p:nvSpPr>
          <p:spPr bwMode="auto">
            <a:xfrm>
              <a:off x="486347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8" name="Freeform 16">
              <a:extLst>
                <a:ext uri="{FF2B5EF4-FFF2-40B4-BE49-F238E27FC236}">
                  <a16:creationId xmlns:a16="http://schemas.microsoft.com/office/drawing/2014/main" id="{71AE8640-CA8D-45ED-B293-E41C04107BB9}"/>
                </a:ext>
              </a:extLst>
            </p:cNvPr>
            <p:cNvSpPr>
              <a:spLocks noEditPoints="1"/>
            </p:cNvSpPr>
            <p:nvPr/>
          </p:nvSpPr>
          <p:spPr bwMode="auto">
            <a:xfrm>
              <a:off x="521737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49" name="Freeform 16">
              <a:extLst>
                <a:ext uri="{FF2B5EF4-FFF2-40B4-BE49-F238E27FC236}">
                  <a16:creationId xmlns:a16="http://schemas.microsoft.com/office/drawing/2014/main" id="{63C196AF-4D4C-4362-BDBF-EC89D3AF7E17}"/>
                </a:ext>
              </a:extLst>
            </p:cNvPr>
            <p:cNvSpPr>
              <a:spLocks noEditPoints="1"/>
            </p:cNvSpPr>
            <p:nvPr/>
          </p:nvSpPr>
          <p:spPr bwMode="auto">
            <a:xfrm>
              <a:off x="557128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0" name="Freeform 16">
              <a:extLst>
                <a:ext uri="{FF2B5EF4-FFF2-40B4-BE49-F238E27FC236}">
                  <a16:creationId xmlns:a16="http://schemas.microsoft.com/office/drawing/2014/main" id="{ACA5D87D-1923-4B8B-9B95-C833F20B3FCA}"/>
                </a:ext>
              </a:extLst>
            </p:cNvPr>
            <p:cNvSpPr>
              <a:spLocks noEditPoints="1"/>
            </p:cNvSpPr>
            <p:nvPr/>
          </p:nvSpPr>
          <p:spPr bwMode="auto">
            <a:xfrm>
              <a:off x="592519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1" name="Freeform 16">
              <a:extLst>
                <a:ext uri="{FF2B5EF4-FFF2-40B4-BE49-F238E27FC236}">
                  <a16:creationId xmlns:a16="http://schemas.microsoft.com/office/drawing/2014/main" id="{5168EF6E-C030-46F7-940B-B2259B19D5DB}"/>
                </a:ext>
              </a:extLst>
            </p:cNvPr>
            <p:cNvSpPr>
              <a:spLocks noEditPoints="1"/>
            </p:cNvSpPr>
            <p:nvPr/>
          </p:nvSpPr>
          <p:spPr bwMode="auto">
            <a:xfrm>
              <a:off x="627909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2" name="Freeform 16">
              <a:extLst>
                <a:ext uri="{FF2B5EF4-FFF2-40B4-BE49-F238E27FC236}">
                  <a16:creationId xmlns:a16="http://schemas.microsoft.com/office/drawing/2014/main" id="{A141EFDE-9FF6-4BED-B3E7-F887DDD96035}"/>
                </a:ext>
              </a:extLst>
            </p:cNvPr>
            <p:cNvSpPr>
              <a:spLocks noEditPoints="1"/>
            </p:cNvSpPr>
            <p:nvPr/>
          </p:nvSpPr>
          <p:spPr bwMode="auto">
            <a:xfrm>
              <a:off x="663300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3" name="Freeform 16">
              <a:extLst>
                <a:ext uri="{FF2B5EF4-FFF2-40B4-BE49-F238E27FC236}">
                  <a16:creationId xmlns:a16="http://schemas.microsoft.com/office/drawing/2014/main" id="{F1BD7350-6598-41F6-9255-7CC3E3138875}"/>
                </a:ext>
              </a:extLst>
            </p:cNvPr>
            <p:cNvSpPr>
              <a:spLocks noEditPoints="1"/>
            </p:cNvSpPr>
            <p:nvPr/>
          </p:nvSpPr>
          <p:spPr bwMode="auto">
            <a:xfrm>
              <a:off x="698690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4" name="Freeform 16">
              <a:extLst>
                <a:ext uri="{FF2B5EF4-FFF2-40B4-BE49-F238E27FC236}">
                  <a16:creationId xmlns:a16="http://schemas.microsoft.com/office/drawing/2014/main" id="{22AC9D57-87D8-4EB4-9431-D6A909D9B344}"/>
                </a:ext>
              </a:extLst>
            </p:cNvPr>
            <p:cNvSpPr>
              <a:spLocks noEditPoints="1"/>
            </p:cNvSpPr>
            <p:nvPr/>
          </p:nvSpPr>
          <p:spPr bwMode="auto">
            <a:xfrm>
              <a:off x="734081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5" name="Freeform 16">
              <a:extLst>
                <a:ext uri="{FF2B5EF4-FFF2-40B4-BE49-F238E27FC236}">
                  <a16:creationId xmlns:a16="http://schemas.microsoft.com/office/drawing/2014/main" id="{5E5F28C9-581C-4582-AFD5-64DAF5C058C8}"/>
                </a:ext>
              </a:extLst>
            </p:cNvPr>
            <p:cNvSpPr>
              <a:spLocks noEditPoints="1"/>
            </p:cNvSpPr>
            <p:nvPr/>
          </p:nvSpPr>
          <p:spPr bwMode="auto">
            <a:xfrm>
              <a:off x="769472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6" name="Freeform 16">
              <a:extLst>
                <a:ext uri="{FF2B5EF4-FFF2-40B4-BE49-F238E27FC236}">
                  <a16:creationId xmlns:a16="http://schemas.microsoft.com/office/drawing/2014/main" id="{A3946BBE-EEEB-45AB-8953-28E740687DEF}"/>
                </a:ext>
              </a:extLst>
            </p:cNvPr>
            <p:cNvSpPr>
              <a:spLocks noEditPoints="1"/>
            </p:cNvSpPr>
            <p:nvPr/>
          </p:nvSpPr>
          <p:spPr bwMode="auto">
            <a:xfrm>
              <a:off x="804862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7" name="Freeform 16">
              <a:extLst>
                <a:ext uri="{FF2B5EF4-FFF2-40B4-BE49-F238E27FC236}">
                  <a16:creationId xmlns:a16="http://schemas.microsoft.com/office/drawing/2014/main" id="{6CBC4E02-AAC1-4F30-A6A1-640557D976C5}"/>
                </a:ext>
              </a:extLst>
            </p:cNvPr>
            <p:cNvSpPr>
              <a:spLocks noEditPoints="1"/>
            </p:cNvSpPr>
            <p:nvPr/>
          </p:nvSpPr>
          <p:spPr bwMode="auto">
            <a:xfrm>
              <a:off x="840253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8" name="Freeform 16">
              <a:extLst>
                <a:ext uri="{FF2B5EF4-FFF2-40B4-BE49-F238E27FC236}">
                  <a16:creationId xmlns:a16="http://schemas.microsoft.com/office/drawing/2014/main" id="{B048D2CD-AC09-4285-A6D5-6EA03B390362}"/>
                </a:ext>
              </a:extLst>
            </p:cNvPr>
            <p:cNvSpPr>
              <a:spLocks noEditPoints="1"/>
            </p:cNvSpPr>
            <p:nvPr/>
          </p:nvSpPr>
          <p:spPr bwMode="auto">
            <a:xfrm>
              <a:off x="875643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59" name="Freeform 16">
              <a:extLst>
                <a:ext uri="{FF2B5EF4-FFF2-40B4-BE49-F238E27FC236}">
                  <a16:creationId xmlns:a16="http://schemas.microsoft.com/office/drawing/2014/main" id="{15EF59CC-EAE4-472E-9711-C258CA656229}"/>
                </a:ext>
              </a:extLst>
            </p:cNvPr>
            <p:cNvSpPr>
              <a:spLocks noEditPoints="1"/>
            </p:cNvSpPr>
            <p:nvPr/>
          </p:nvSpPr>
          <p:spPr bwMode="auto">
            <a:xfrm>
              <a:off x="9110345"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0" name="Freeform 16">
              <a:extLst>
                <a:ext uri="{FF2B5EF4-FFF2-40B4-BE49-F238E27FC236}">
                  <a16:creationId xmlns:a16="http://schemas.microsoft.com/office/drawing/2014/main" id="{0C37583E-F9BD-44A9-BE2D-5885FBF11A0D}"/>
                </a:ext>
              </a:extLst>
            </p:cNvPr>
            <p:cNvSpPr>
              <a:spLocks noEditPoints="1"/>
            </p:cNvSpPr>
            <p:nvPr/>
          </p:nvSpPr>
          <p:spPr bwMode="auto">
            <a:xfrm>
              <a:off x="946425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1" name="Freeform 16">
              <a:extLst>
                <a:ext uri="{FF2B5EF4-FFF2-40B4-BE49-F238E27FC236}">
                  <a16:creationId xmlns:a16="http://schemas.microsoft.com/office/drawing/2014/main" id="{C8F816AA-7759-4D40-8B9F-93CE389699BC}"/>
                </a:ext>
              </a:extLst>
            </p:cNvPr>
            <p:cNvSpPr>
              <a:spLocks noEditPoints="1"/>
            </p:cNvSpPr>
            <p:nvPr/>
          </p:nvSpPr>
          <p:spPr bwMode="auto">
            <a:xfrm>
              <a:off x="9818157"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2" name="Freeform 16">
              <a:extLst>
                <a:ext uri="{FF2B5EF4-FFF2-40B4-BE49-F238E27FC236}">
                  <a16:creationId xmlns:a16="http://schemas.microsoft.com/office/drawing/2014/main" id="{B65B9489-7839-490A-B77D-E0E3DFA52E40}"/>
                </a:ext>
              </a:extLst>
            </p:cNvPr>
            <p:cNvSpPr>
              <a:spLocks noEditPoints="1"/>
            </p:cNvSpPr>
            <p:nvPr/>
          </p:nvSpPr>
          <p:spPr bwMode="auto">
            <a:xfrm>
              <a:off x="10172063"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3" name="Freeform 16">
              <a:extLst>
                <a:ext uri="{FF2B5EF4-FFF2-40B4-BE49-F238E27FC236}">
                  <a16:creationId xmlns:a16="http://schemas.microsoft.com/office/drawing/2014/main" id="{BECB7B9E-23EE-46B4-90EA-B68B9533FE1F}"/>
                </a:ext>
              </a:extLst>
            </p:cNvPr>
            <p:cNvSpPr>
              <a:spLocks noEditPoints="1"/>
            </p:cNvSpPr>
            <p:nvPr/>
          </p:nvSpPr>
          <p:spPr bwMode="auto">
            <a:xfrm>
              <a:off x="10525969"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4" name="Freeform 16">
              <a:extLst>
                <a:ext uri="{FF2B5EF4-FFF2-40B4-BE49-F238E27FC236}">
                  <a16:creationId xmlns:a16="http://schemas.microsoft.com/office/drawing/2014/main" id="{37F81689-425B-4586-BA28-A52EA6461BD3}"/>
                </a:ext>
              </a:extLst>
            </p:cNvPr>
            <p:cNvSpPr>
              <a:spLocks noEditPoints="1"/>
            </p:cNvSpPr>
            <p:nvPr/>
          </p:nvSpPr>
          <p:spPr bwMode="auto">
            <a:xfrm>
              <a:off x="10879862"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5" name="Freeform 16">
              <a:extLst>
                <a:ext uri="{FF2B5EF4-FFF2-40B4-BE49-F238E27FC236}">
                  <a16:creationId xmlns:a16="http://schemas.microsoft.com/office/drawing/2014/main" id="{F4E46C55-E55C-4DB9-84CB-12BA4E8360B2}"/>
                </a:ext>
              </a:extLst>
            </p:cNvPr>
            <p:cNvSpPr>
              <a:spLocks noEditPoints="1"/>
            </p:cNvSpPr>
            <p:nvPr/>
          </p:nvSpPr>
          <p:spPr bwMode="auto">
            <a:xfrm>
              <a:off x="-91211" y="5587248"/>
              <a:ext cx="184150" cy="619125"/>
            </a:xfrm>
            <a:custGeom>
              <a:avLst/>
              <a:gdLst>
                <a:gd name="T0" fmla="*/ 91 w 116"/>
                <a:gd name="T1" fmla="*/ 261 h 390"/>
                <a:gd name="T2" fmla="*/ 25 w 116"/>
                <a:gd name="T3" fmla="*/ 261 h 390"/>
                <a:gd name="T4" fmla="*/ 0 w 116"/>
                <a:gd name="T5" fmla="*/ 0 h 390"/>
                <a:gd name="T6" fmla="*/ 116 w 116"/>
                <a:gd name="T7" fmla="*/ 0 h 390"/>
                <a:gd name="T8" fmla="*/ 91 w 116"/>
                <a:gd name="T9" fmla="*/ 261 h 390"/>
                <a:gd name="T10" fmla="*/ 11 w 116"/>
                <a:gd name="T11" fmla="*/ 390 h 390"/>
                <a:gd name="T12" fmla="*/ 11 w 116"/>
                <a:gd name="T13" fmla="*/ 302 h 390"/>
                <a:gd name="T14" fmla="*/ 105 w 116"/>
                <a:gd name="T15" fmla="*/ 302 h 390"/>
                <a:gd name="T16" fmla="*/ 105 w 116"/>
                <a:gd name="T17" fmla="*/ 390 h 390"/>
                <a:gd name="T18" fmla="*/ 11 w 116"/>
                <a:gd name="T19" fmla="*/ 390 h 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6" h="390">
                  <a:moveTo>
                    <a:pt x="91" y="261"/>
                  </a:moveTo>
                  <a:lnTo>
                    <a:pt x="25" y="261"/>
                  </a:lnTo>
                  <a:lnTo>
                    <a:pt x="0" y="0"/>
                  </a:lnTo>
                  <a:lnTo>
                    <a:pt x="116" y="0"/>
                  </a:lnTo>
                  <a:lnTo>
                    <a:pt x="91" y="261"/>
                  </a:lnTo>
                  <a:close/>
                  <a:moveTo>
                    <a:pt x="11" y="390"/>
                  </a:moveTo>
                  <a:lnTo>
                    <a:pt x="11" y="302"/>
                  </a:lnTo>
                  <a:lnTo>
                    <a:pt x="105" y="302"/>
                  </a:lnTo>
                  <a:lnTo>
                    <a:pt x="105" y="390"/>
                  </a:lnTo>
                  <a:lnTo>
                    <a:pt x="11" y="390"/>
                  </a:lnTo>
                  <a:close/>
                </a:path>
              </a:pathLst>
            </a:custGeom>
            <a:solidFill>
              <a:srgbClr val="980000"/>
            </a:solidFill>
            <a:ln>
              <a:noFill/>
            </a:ln>
          </p:spPr>
          <p:txBody>
            <a:bodyPr vert="horz" wrap="square" lIns="91440" tIns="45720" rIns="91440" bIns="45720" numCol="1" anchor="t" anchorCtr="0" compatLnSpc="1">
              <a:prstTxWarp prst="textNoShape">
                <a:avLst/>
              </a:prstTxWarp>
            </a:bodyPr>
            <a:lstStyle/>
            <a:p>
              <a:endParaRPr lang="en-US"/>
            </a:p>
          </p:txBody>
        </p:sp>
        <p:sp>
          <p:nvSpPr>
            <p:cNvPr id="266" name="AutoShape 3">
              <a:extLst>
                <a:ext uri="{FF2B5EF4-FFF2-40B4-BE49-F238E27FC236}">
                  <a16:creationId xmlns:a16="http://schemas.microsoft.com/office/drawing/2014/main" id="{9F7F7C91-FA75-4191-AB66-8DE3A6C2C917}"/>
                </a:ext>
              </a:extLst>
            </p:cNvPr>
            <p:cNvSpPr>
              <a:spLocks noChangeAspect="1" noChangeArrowheads="1" noTextEdit="1"/>
            </p:cNvSpPr>
            <p:nvPr/>
          </p:nvSpPr>
          <p:spPr bwMode="auto">
            <a:xfrm>
              <a:off x="9912350" y="127000"/>
              <a:ext cx="400050" cy="42783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a:p>
          </p:txBody>
        </p:sp>
        <p:grpSp>
          <p:nvGrpSpPr>
            <p:cNvPr id="267" name="Group 266">
              <a:extLst>
                <a:ext uri="{FF2B5EF4-FFF2-40B4-BE49-F238E27FC236}">
                  <a16:creationId xmlns:a16="http://schemas.microsoft.com/office/drawing/2014/main" id="{B79D6001-5C23-4D4D-89FC-00A862D67E58}"/>
                </a:ext>
              </a:extLst>
            </p:cNvPr>
            <p:cNvGrpSpPr/>
            <p:nvPr/>
          </p:nvGrpSpPr>
          <p:grpSpPr>
            <a:xfrm>
              <a:off x="-664463" y="1060450"/>
              <a:ext cx="2884436" cy="4051302"/>
              <a:chOff x="-831850" y="581026"/>
              <a:chExt cx="3567113" cy="5010150"/>
            </a:xfrm>
          </p:grpSpPr>
          <p:sp>
            <p:nvSpPr>
              <p:cNvPr id="272" name="Freeform 10">
                <a:extLst>
                  <a:ext uri="{FF2B5EF4-FFF2-40B4-BE49-F238E27FC236}">
                    <a16:creationId xmlns:a16="http://schemas.microsoft.com/office/drawing/2014/main" id="{93E9F37A-6F37-4C9E-8DC1-2BE2587463EB}"/>
                  </a:ext>
                </a:extLst>
              </p:cNvPr>
              <p:cNvSpPr>
                <a:spLocks/>
              </p:cNvSpPr>
              <p:nvPr/>
            </p:nvSpPr>
            <p:spPr bwMode="auto">
              <a:xfrm>
                <a:off x="-831850" y="2471738"/>
                <a:ext cx="3567113" cy="3119438"/>
              </a:xfrm>
              <a:custGeom>
                <a:avLst/>
                <a:gdLst>
                  <a:gd name="T0" fmla="*/ 434 w 464"/>
                  <a:gd name="T1" fmla="*/ 406 h 406"/>
                  <a:gd name="T2" fmla="*/ 30 w 464"/>
                  <a:gd name="T3" fmla="*/ 406 h 406"/>
                  <a:gd name="T4" fmla="*/ 0 w 464"/>
                  <a:gd name="T5" fmla="*/ 376 h 406"/>
                  <a:gd name="T6" fmla="*/ 0 w 464"/>
                  <a:gd name="T7" fmla="*/ 30 h 406"/>
                  <a:gd name="T8" fmla="*/ 30 w 464"/>
                  <a:gd name="T9" fmla="*/ 0 h 406"/>
                  <a:gd name="T10" fmla="*/ 434 w 464"/>
                  <a:gd name="T11" fmla="*/ 0 h 406"/>
                  <a:gd name="T12" fmla="*/ 464 w 464"/>
                  <a:gd name="T13" fmla="*/ 30 h 406"/>
                  <a:gd name="T14" fmla="*/ 464 w 464"/>
                  <a:gd name="T15" fmla="*/ 376 h 406"/>
                  <a:gd name="T16" fmla="*/ 434 w 464"/>
                  <a:gd name="T17" fmla="*/ 40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4" h="406">
                    <a:moveTo>
                      <a:pt x="434" y="406"/>
                    </a:moveTo>
                    <a:cubicBezTo>
                      <a:pt x="30" y="406"/>
                      <a:pt x="30" y="406"/>
                      <a:pt x="30" y="406"/>
                    </a:cubicBezTo>
                    <a:cubicBezTo>
                      <a:pt x="13" y="406"/>
                      <a:pt x="0" y="393"/>
                      <a:pt x="0" y="376"/>
                    </a:cubicBezTo>
                    <a:cubicBezTo>
                      <a:pt x="0" y="30"/>
                      <a:pt x="0" y="30"/>
                      <a:pt x="0" y="30"/>
                    </a:cubicBezTo>
                    <a:cubicBezTo>
                      <a:pt x="0" y="14"/>
                      <a:pt x="13" y="0"/>
                      <a:pt x="30" y="0"/>
                    </a:cubicBezTo>
                    <a:cubicBezTo>
                      <a:pt x="434" y="0"/>
                      <a:pt x="434" y="0"/>
                      <a:pt x="434" y="0"/>
                    </a:cubicBezTo>
                    <a:cubicBezTo>
                      <a:pt x="450" y="0"/>
                      <a:pt x="464" y="14"/>
                      <a:pt x="464" y="30"/>
                    </a:cubicBezTo>
                    <a:cubicBezTo>
                      <a:pt x="464" y="376"/>
                      <a:pt x="464" y="376"/>
                      <a:pt x="464" y="376"/>
                    </a:cubicBezTo>
                    <a:cubicBezTo>
                      <a:pt x="464" y="393"/>
                      <a:pt x="450" y="406"/>
                      <a:pt x="434" y="406"/>
                    </a:cubicBezTo>
                    <a:close/>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273" name="Freeform 11">
                <a:extLst>
                  <a:ext uri="{FF2B5EF4-FFF2-40B4-BE49-F238E27FC236}">
                    <a16:creationId xmlns:a16="http://schemas.microsoft.com/office/drawing/2014/main" id="{9622CA32-E887-4015-BE52-CE59C58A50BC}"/>
                  </a:ext>
                </a:extLst>
              </p:cNvPr>
              <p:cNvSpPr>
                <a:spLocks/>
              </p:cNvSpPr>
              <p:nvPr/>
            </p:nvSpPr>
            <p:spPr bwMode="auto">
              <a:xfrm>
                <a:off x="490538" y="3262313"/>
                <a:ext cx="914400" cy="1590675"/>
              </a:xfrm>
              <a:custGeom>
                <a:avLst/>
                <a:gdLst>
                  <a:gd name="T0" fmla="*/ 119 w 119"/>
                  <a:gd name="T1" fmla="*/ 60 h 207"/>
                  <a:gd name="T2" fmla="*/ 60 w 119"/>
                  <a:gd name="T3" fmla="*/ 0 h 207"/>
                  <a:gd name="T4" fmla="*/ 0 w 119"/>
                  <a:gd name="T5" fmla="*/ 60 h 207"/>
                  <a:gd name="T6" fmla="*/ 30 w 119"/>
                  <a:gd name="T7" fmla="*/ 112 h 207"/>
                  <a:gd name="T8" fmla="*/ 11 w 119"/>
                  <a:gd name="T9" fmla="*/ 207 h 207"/>
                  <a:gd name="T10" fmla="*/ 108 w 119"/>
                  <a:gd name="T11" fmla="*/ 207 h 207"/>
                  <a:gd name="T12" fmla="*/ 89 w 119"/>
                  <a:gd name="T13" fmla="*/ 112 h 207"/>
                  <a:gd name="T14" fmla="*/ 119 w 119"/>
                  <a:gd name="T15" fmla="*/ 60 h 20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9" h="207">
                    <a:moveTo>
                      <a:pt x="119" y="60"/>
                    </a:moveTo>
                    <a:cubicBezTo>
                      <a:pt x="119" y="27"/>
                      <a:pt x="93" y="0"/>
                      <a:pt x="60" y="0"/>
                    </a:cubicBezTo>
                    <a:cubicBezTo>
                      <a:pt x="27" y="0"/>
                      <a:pt x="0" y="27"/>
                      <a:pt x="0" y="60"/>
                    </a:cubicBezTo>
                    <a:cubicBezTo>
                      <a:pt x="0" y="82"/>
                      <a:pt x="12" y="102"/>
                      <a:pt x="30" y="112"/>
                    </a:cubicBezTo>
                    <a:cubicBezTo>
                      <a:pt x="11" y="207"/>
                      <a:pt x="11" y="207"/>
                      <a:pt x="11" y="207"/>
                    </a:cubicBezTo>
                    <a:cubicBezTo>
                      <a:pt x="108" y="207"/>
                      <a:pt x="108" y="207"/>
                      <a:pt x="108" y="207"/>
                    </a:cubicBezTo>
                    <a:cubicBezTo>
                      <a:pt x="89" y="112"/>
                      <a:pt x="89" y="112"/>
                      <a:pt x="89" y="112"/>
                    </a:cubicBezTo>
                    <a:cubicBezTo>
                      <a:pt x="107" y="102"/>
                      <a:pt x="119" y="82"/>
                      <a:pt x="119" y="60"/>
                    </a:cubicBezTo>
                    <a:close/>
                  </a:path>
                </a:pathLst>
              </a:custGeom>
              <a:solidFill>
                <a:srgbClr val="920000"/>
              </a:solidFill>
              <a:ln w="184150" cap="flat">
                <a:solidFill>
                  <a:srgbClr val="C00000"/>
                </a:solidFill>
                <a:prstDash val="solid"/>
                <a:miter lim="800000"/>
                <a:headEnd/>
                <a:tailEnd/>
              </a:ln>
            </p:spPr>
            <p:txBody>
              <a:bodyPr vert="horz" wrap="square" lIns="91440" tIns="45720" rIns="91440" bIns="45720" numCol="1" anchor="t" anchorCtr="0" compatLnSpc="1">
                <a:prstTxWarp prst="textNoShape">
                  <a:avLst/>
                </a:prstTxWarp>
              </a:bodyPr>
              <a:lstStyle/>
              <a:p>
                <a:endParaRPr lang="en-US"/>
              </a:p>
            </p:txBody>
          </p:sp>
          <p:sp>
            <p:nvSpPr>
              <p:cNvPr id="274" name="Freeform 12">
                <a:extLst>
                  <a:ext uri="{FF2B5EF4-FFF2-40B4-BE49-F238E27FC236}">
                    <a16:creationId xmlns:a16="http://schemas.microsoft.com/office/drawing/2014/main" id="{15857072-129D-4B83-AEDA-E98AD3A5AEF2}"/>
                  </a:ext>
                </a:extLst>
              </p:cNvPr>
              <p:cNvSpPr>
                <a:spLocks/>
              </p:cNvSpPr>
              <p:nvPr/>
            </p:nvSpPr>
            <p:spPr bwMode="auto">
              <a:xfrm>
                <a:off x="-239713" y="581026"/>
                <a:ext cx="2382838" cy="1958975"/>
              </a:xfrm>
              <a:custGeom>
                <a:avLst/>
                <a:gdLst>
                  <a:gd name="T0" fmla="*/ 0 w 310"/>
                  <a:gd name="T1" fmla="*/ 253 h 255"/>
                  <a:gd name="T2" fmla="*/ 0 w 310"/>
                  <a:gd name="T3" fmla="*/ 155 h 255"/>
                  <a:gd name="T4" fmla="*/ 155 w 310"/>
                  <a:gd name="T5" fmla="*/ 0 h 255"/>
                  <a:gd name="T6" fmla="*/ 310 w 310"/>
                  <a:gd name="T7" fmla="*/ 155 h 255"/>
                  <a:gd name="T8" fmla="*/ 310 w 310"/>
                  <a:gd name="T9" fmla="*/ 255 h 255"/>
                </a:gdLst>
                <a:ahLst/>
                <a:cxnLst>
                  <a:cxn ang="0">
                    <a:pos x="T0" y="T1"/>
                  </a:cxn>
                  <a:cxn ang="0">
                    <a:pos x="T2" y="T3"/>
                  </a:cxn>
                  <a:cxn ang="0">
                    <a:pos x="T4" y="T5"/>
                  </a:cxn>
                  <a:cxn ang="0">
                    <a:pos x="T6" y="T7"/>
                  </a:cxn>
                  <a:cxn ang="0">
                    <a:pos x="T8" y="T9"/>
                  </a:cxn>
                </a:cxnLst>
                <a:rect l="0" t="0" r="r" b="b"/>
                <a:pathLst>
                  <a:path w="310" h="255">
                    <a:moveTo>
                      <a:pt x="0" y="253"/>
                    </a:moveTo>
                    <a:cubicBezTo>
                      <a:pt x="0" y="155"/>
                      <a:pt x="0" y="155"/>
                      <a:pt x="0" y="155"/>
                    </a:cubicBezTo>
                    <a:cubicBezTo>
                      <a:pt x="0" y="69"/>
                      <a:pt x="69" y="0"/>
                      <a:pt x="155" y="0"/>
                    </a:cubicBezTo>
                    <a:cubicBezTo>
                      <a:pt x="240" y="0"/>
                      <a:pt x="310" y="69"/>
                      <a:pt x="310" y="155"/>
                    </a:cubicBezTo>
                    <a:cubicBezTo>
                      <a:pt x="310" y="255"/>
                      <a:pt x="310" y="255"/>
                      <a:pt x="310" y="255"/>
                    </a:cubicBezTo>
                  </a:path>
                </a:pathLst>
              </a:custGeom>
              <a:noFill/>
              <a:ln w="184150" cap="flat">
                <a:solidFill>
                  <a:srgbClr val="C00000"/>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grpSp>
        <p:sp>
          <p:nvSpPr>
            <p:cNvPr id="268" name="Rectangle 267">
              <a:extLst>
                <a:ext uri="{FF2B5EF4-FFF2-40B4-BE49-F238E27FC236}">
                  <a16:creationId xmlns:a16="http://schemas.microsoft.com/office/drawing/2014/main" id="{395FD607-A9EB-4369-8C8B-71A1A9564207}"/>
                </a:ext>
              </a:extLst>
            </p:cNvPr>
            <p:cNvSpPr/>
            <p:nvPr/>
          </p:nvSpPr>
          <p:spPr>
            <a:xfrm>
              <a:off x="-1327308"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9" name="Rectangle 268">
              <a:extLst>
                <a:ext uri="{FF2B5EF4-FFF2-40B4-BE49-F238E27FC236}">
                  <a16:creationId xmlns:a16="http://schemas.microsoft.com/office/drawing/2014/main" id="{5CCAC69A-2B74-4981-825D-C3244AD95072}"/>
                </a:ext>
              </a:extLst>
            </p:cNvPr>
            <p:cNvSpPr/>
            <p:nvPr/>
          </p:nvSpPr>
          <p:spPr>
            <a:xfrm>
              <a:off x="10973671" y="-152400"/>
              <a:ext cx="1325690" cy="65278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0" name="Rectangle 269">
              <a:extLst>
                <a:ext uri="{FF2B5EF4-FFF2-40B4-BE49-F238E27FC236}">
                  <a16:creationId xmlns:a16="http://schemas.microsoft.com/office/drawing/2014/main" id="{660DB5A1-D3C7-4B82-A883-81AAAD318502}"/>
                </a:ext>
              </a:extLst>
            </p:cNvPr>
            <p:cNvSpPr/>
            <p:nvPr/>
          </p:nvSpPr>
          <p:spPr>
            <a:xfrm rot="16200000">
              <a:off x="5129275" y="-5934192"/>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1" name="Rectangle 270">
              <a:extLst>
                <a:ext uri="{FF2B5EF4-FFF2-40B4-BE49-F238E27FC236}">
                  <a16:creationId xmlns:a16="http://schemas.microsoft.com/office/drawing/2014/main" id="{02F05F0F-A34E-4FE9-AFF6-B23AF6C59A1F}"/>
                </a:ext>
              </a:extLst>
            </p:cNvPr>
            <p:cNvSpPr/>
            <p:nvPr/>
          </p:nvSpPr>
          <p:spPr>
            <a:xfrm rot="16200000">
              <a:off x="5129270" y="643723"/>
              <a:ext cx="405411" cy="1146406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 name="Title 1"/>
          <p:cNvSpPr>
            <a:spLocks noGrp="1"/>
          </p:cNvSpPr>
          <p:nvPr>
            <p:ph type="title"/>
          </p:nvPr>
        </p:nvSpPr>
        <p:spPr>
          <a:xfrm>
            <a:off x="2862072" y="3767328"/>
            <a:ext cx="7461504" cy="590931"/>
          </a:xfrm>
        </p:spPr>
        <p:txBody>
          <a:bodyPr/>
          <a:lstStyle>
            <a:lvl1pPr algn="l">
              <a:defRPr sz="2800">
                <a:solidFill>
                  <a:schemeClr val="tx1"/>
                </a:solidFill>
              </a:defRPr>
            </a:lvl1pPr>
          </a:lstStyle>
          <a:p>
            <a:r>
              <a:rPr lang="en-US"/>
              <a:t>Click to edit Master title style</a:t>
            </a:r>
            <a:endParaRPr lang="en-US" dirty="0"/>
          </a:p>
        </p:txBody>
      </p:sp>
      <p:sp>
        <p:nvSpPr>
          <p:cNvPr id="5" name="Text Placeholder 4"/>
          <p:cNvSpPr>
            <a:spLocks noGrp="1"/>
          </p:cNvSpPr>
          <p:nvPr>
            <p:ph type="body" sz="quarter" idx="10"/>
          </p:nvPr>
        </p:nvSpPr>
        <p:spPr>
          <a:xfrm>
            <a:off x="2862072" y="4361688"/>
            <a:ext cx="7461504" cy="525463"/>
          </a:xfrm>
        </p:spPr>
        <p:txBody>
          <a:bodyPr/>
          <a:lstStyle>
            <a:lvl1pPr marL="0" indent="0" algn="l">
              <a:buFontTx/>
              <a:buNone/>
              <a:defRPr sz="2400" b="0">
                <a:solidFill>
                  <a:schemeClr val="tx1"/>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4382032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69.xml><?xml version="1.0" encoding="utf-8"?>
<p:sldLayout xmlns:a="http://schemas.openxmlformats.org/drawingml/2006/main" xmlns:r="http://schemas.openxmlformats.org/officeDocument/2006/relationships" xmlns:p="http://schemas.openxmlformats.org/presentationml/2006/main" preserve="1">
  <p:cSld name="Video">
    <p:spTree>
      <p:nvGrpSpPr>
        <p:cNvPr id="1" name=""/>
        <p:cNvGrpSpPr/>
        <p:nvPr/>
      </p:nvGrpSpPr>
      <p:grpSpPr>
        <a:xfrm>
          <a:off x="0" y="0"/>
          <a:ext cx="0" cy="0"/>
          <a:chOff x="0" y="0"/>
          <a:chExt cx="0" cy="0"/>
        </a:xfrm>
      </p:grpSpPr>
    </p:spTree>
    <p:extLst>
      <p:ext uri="{BB962C8B-B14F-4D97-AF65-F5344CB8AC3E}">
        <p14:creationId xmlns:p14="http://schemas.microsoft.com/office/powerpoint/2010/main" val="34267405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92746871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0.xml><?xml version="1.0" encoding="utf-8"?>
<p:sldLayout xmlns:a="http://schemas.openxmlformats.org/drawingml/2006/main" xmlns:r="http://schemas.openxmlformats.org/officeDocument/2006/relationships" xmlns:p="http://schemas.openxmlformats.org/presentationml/2006/main" preserve="1">
  <p:cSld name="Blank">
    <p:spTree>
      <p:nvGrpSpPr>
        <p:cNvPr id="1" name=""/>
        <p:cNvGrpSpPr/>
        <p:nvPr/>
      </p:nvGrpSpPr>
      <p:grpSpPr>
        <a:xfrm>
          <a:off x="0" y="0"/>
          <a:ext cx="0" cy="0"/>
          <a:chOff x="0" y="0"/>
          <a:chExt cx="0" cy="0"/>
        </a:xfrm>
      </p:grpSpPr>
      <p:sp>
        <p:nvSpPr>
          <p:cNvPr id="3" name="Rectangle 2"/>
          <p:cNvSpPr/>
          <p:nvPr/>
        </p:nvSpPr>
        <p:spPr>
          <a:xfrm>
            <a:off x="0" y="0"/>
            <a:ext cx="10972800" cy="5597912"/>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225213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1.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5705004"/>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ctr">
              <a:defRPr sz="2800">
                <a:solidFill>
                  <a:schemeClr val="bg1"/>
                </a:solidFill>
              </a:defRPr>
            </a:lvl1pPr>
          </a:lstStyle>
          <a:p>
            <a:r>
              <a:rPr lang="en-US"/>
              <a:t>Click to edit Master title style</a:t>
            </a:r>
            <a:endParaRPr lang="en-US" dirty="0"/>
          </a:p>
        </p:txBody>
      </p:sp>
      <p:sp>
        <p:nvSpPr>
          <p:cNvPr id="5" name="Rectangle 4">
            <a:extLst>
              <a:ext uri="{FF2B5EF4-FFF2-40B4-BE49-F238E27FC236}">
                <a16:creationId xmlns:a16="http://schemas.microsoft.com/office/drawing/2014/main" id="{C2FA215A-D71C-409E-A39F-BF60373FEF9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832285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2.xml><?xml version="1.0" encoding="utf-8"?>
<p:sldLayout xmlns:a="http://schemas.openxmlformats.org/drawingml/2006/main" xmlns:r="http://schemas.openxmlformats.org/officeDocument/2006/relationships" xmlns:p="http://schemas.openxmlformats.org/presentationml/2006/main" preserve="1">
  <p:cSld name="Quote">
    <p:spTree>
      <p:nvGrpSpPr>
        <p:cNvPr id="1" name=""/>
        <p:cNvGrpSpPr/>
        <p:nvPr/>
      </p:nvGrpSpPr>
      <p:grpSpPr>
        <a:xfrm>
          <a:off x="0" y="0"/>
          <a:ext cx="0" cy="0"/>
          <a:chOff x="0" y="0"/>
          <a:chExt cx="0" cy="0"/>
        </a:xfrm>
      </p:grpSpPr>
      <p:pic>
        <p:nvPicPr>
          <p:cNvPr id="3" name="Picture 2" descr="A close up of an object  Description automatically generated">
            <a:extLst>
              <a:ext uri="{FF2B5EF4-FFF2-40B4-BE49-F238E27FC236}">
                <a16:creationId xmlns:a16="http://schemas.microsoft.com/office/drawing/2014/main" id="{DB5BC97F-BE1C-4CC1-A0F8-EF37ABD2FDB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Tree>
    <p:extLst>
      <p:ext uri="{BB962C8B-B14F-4D97-AF65-F5344CB8AC3E}">
        <p14:creationId xmlns:p14="http://schemas.microsoft.com/office/powerpoint/2010/main" val="38421613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3.xml><?xml version="1.0" encoding="utf-8"?>
<p:sldLayout xmlns:a="http://schemas.openxmlformats.org/drawingml/2006/main" xmlns:r="http://schemas.openxmlformats.org/officeDocument/2006/relationships" xmlns:p="http://schemas.openxmlformats.org/presentationml/2006/main" matchingName="Title, Subtitle, and Content">
  <p:cSld name="1_Title, Subtitle, and Content">
    <p:spTree>
      <p:nvGrpSpPr>
        <p:cNvPr id="1" name="Shape 28"/>
        <p:cNvGrpSpPr/>
        <p:nvPr/>
      </p:nvGrpSpPr>
      <p:grpSpPr>
        <a:xfrm>
          <a:off x="0" y="0"/>
          <a:ext cx="0" cy="0"/>
          <a:chOff x="0" y="0"/>
          <a:chExt cx="0" cy="0"/>
        </a:xfrm>
      </p:grpSpPr>
      <p:sp>
        <p:nvSpPr>
          <p:cNvPr id="29" name="Google Shape;29;p4"/>
          <p:cNvSpPr txBox="1">
            <a:spLocks noGrp="1"/>
          </p:cNvSpPr>
          <p:nvPr>
            <p:ph type="title"/>
          </p:nvPr>
        </p:nvSpPr>
        <p:spPr>
          <a:xfrm>
            <a:off x="498348" y="661226"/>
            <a:ext cx="9976104"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r>
              <a:rPr lang="en-US"/>
              <a:t>Click to edit Master title style</a:t>
            </a:r>
            <a:endParaRPr/>
          </a:p>
        </p:txBody>
      </p:sp>
      <p:sp>
        <p:nvSpPr>
          <p:cNvPr id="30" name="Google Shape;30;p4"/>
          <p:cNvSpPr txBox="1">
            <a:spLocks noGrp="1"/>
          </p:cNvSpPr>
          <p:nvPr>
            <p:ph type="body" idx="1"/>
          </p:nvPr>
        </p:nvSpPr>
        <p:spPr>
          <a:xfrm>
            <a:off x="516750" y="2103036"/>
            <a:ext cx="9976104" cy="3596786"/>
          </a:xfrm>
          <a:prstGeom prst="rect">
            <a:avLst/>
          </a:prstGeom>
          <a:noFill/>
          <a:ln>
            <a:noFill/>
          </a:ln>
        </p:spPr>
        <p:txBody>
          <a:bodyPr spcFirstLastPara="1" wrap="square" lIns="91425" tIns="91425" rIns="91425" bIns="91425" anchor="t" anchorCtr="0"/>
          <a:lstStyle>
            <a:lvl1pPr marL="457200" marR="0" lvl="0" indent="-355600" algn="l" rtl="0">
              <a:lnSpc>
                <a:spcPct val="90000"/>
              </a:lnSpc>
              <a:spcBef>
                <a:spcPts val="900"/>
              </a:spcBef>
              <a:spcAft>
                <a:spcPts val="0"/>
              </a:spcAft>
              <a:buClr>
                <a:schemeClr val="dk1"/>
              </a:buClr>
              <a:buSzPts val="2000"/>
              <a:buFont typeface="Trebuchet MS"/>
              <a:buChar char="—"/>
              <a:defRPr sz="2000" b="0" i="0" u="none" strike="noStrike" cap="none">
                <a:solidFill>
                  <a:schemeClr val="dk2"/>
                </a:solidFill>
                <a:latin typeface="Trebuchet MS"/>
                <a:ea typeface="Trebuchet MS"/>
                <a:cs typeface="Trebuchet MS"/>
                <a:sym typeface="Trebuchet MS"/>
              </a:defRPr>
            </a:lvl1pPr>
            <a:lvl2pPr marL="914400" marR="0" lvl="1" indent="-342900" algn="l" rtl="0">
              <a:lnSpc>
                <a:spcPct val="90000"/>
              </a:lnSpc>
              <a:spcBef>
                <a:spcPts val="900"/>
              </a:spcBef>
              <a:spcAft>
                <a:spcPts val="0"/>
              </a:spcAft>
              <a:buClr>
                <a:schemeClr val="dk1"/>
              </a:buClr>
              <a:buSzPts val="1800"/>
              <a:buFont typeface="Trebuchet MS"/>
              <a:buChar char="—"/>
              <a:defRPr sz="1800" b="0" i="0" u="none" strike="noStrike" cap="none">
                <a:solidFill>
                  <a:schemeClr val="dk2"/>
                </a:solidFill>
                <a:latin typeface="Trebuchet MS"/>
                <a:ea typeface="Trebuchet MS"/>
                <a:cs typeface="Trebuchet MS"/>
                <a:sym typeface="Trebuchet MS"/>
              </a:defRPr>
            </a:lvl2pPr>
            <a:lvl3pPr marL="1371600" marR="0" lvl="2" indent="-330200" algn="l" rtl="0">
              <a:lnSpc>
                <a:spcPct val="90000"/>
              </a:lnSpc>
              <a:spcBef>
                <a:spcPts val="900"/>
              </a:spcBef>
              <a:spcAft>
                <a:spcPts val="0"/>
              </a:spcAft>
              <a:buClr>
                <a:schemeClr val="dk1"/>
              </a:buClr>
              <a:buSzPts val="1600"/>
              <a:buFont typeface="Trebuchet MS"/>
              <a:buChar char="—"/>
              <a:defRPr sz="16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900"/>
              </a:spcBef>
              <a:spcAft>
                <a:spcPts val="0"/>
              </a:spcAft>
              <a:buClr>
                <a:schemeClr val="dk1"/>
              </a:buClr>
              <a:buSzPts val="1800"/>
              <a:buFont typeface="Noto Sans Symbols"/>
              <a:buChar char="▪"/>
              <a:defRPr sz="1800" b="0" i="0" u="none" strike="noStrike" cap="none">
                <a:solidFill>
                  <a:schemeClr val="lt1"/>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1"/>
              </a:buClr>
              <a:buSzPts val="2000"/>
              <a:buFont typeface="Noto Sans Symbols"/>
              <a:buChar char="▪"/>
              <a:defRPr sz="2000" b="0" i="0" u="none" strike="noStrike" cap="none">
                <a:solidFill>
                  <a:schemeClr val="lt1"/>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1" name="Google Shape;31;p4"/>
          <p:cNvSpPr txBox="1">
            <a:spLocks noGrp="1"/>
          </p:cNvSpPr>
          <p:nvPr>
            <p:ph type="body" idx="2"/>
          </p:nvPr>
        </p:nvSpPr>
        <p:spPr>
          <a:xfrm>
            <a:off x="498348" y="1183333"/>
            <a:ext cx="9976104" cy="525463"/>
          </a:xfrm>
          <a:prstGeom prst="rect">
            <a:avLst/>
          </a:prstGeom>
          <a:noFill/>
          <a:ln>
            <a:noFill/>
          </a:ln>
        </p:spPr>
        <p:txBody>
          <a:bodyPr spcFirstLastPara="1" wrap="square" lIns="91425" tIns="91425" rIns="91425" bIns="91425" anchor="t" anchorCtr="0"/>
          <a:lstStyle>
            <a:lvl1pPr marL="457200" marR="0" lvl="0" indent="-228600" algn="ctr" rtl="0">
              <a:lnSpc>
                <a:spcPct val="90000"/>
              </a:lnSpc>
              <a:spcBef>
                <a:spcPts val="900"/>
              </a:spcBef>
              <a:spcAft>
                <a:spcPts val="0"/>
              </a:spcAft>
              <a:buClr>
                <a:schemeClr val="dk1"/>
              </a:buClr>
              <a:buSzPts val="1400"/>
              <a:buFont typeface="Trebuchet MS"/>
              <a:buNone/>
              <a:defRPr sz="2400" b="0" i="0" u="none" strike="noStrike" cap="none">
                <a:solidFill>
                  <a:schemeClr val="lt2"/>
                </a:solidFill>
                <a:latin typeface="Trebuchet MS"/>
                <a:ea typeface="Trebuchet MS"/>
                <a:cs typeface="Trebuchet MS"/>
                <a:sym typeface="Trebuchet MS"/>
              </a:defRPr>
            </a:lvl1pPr>
            <a:lvl2pPr marL="914400" marR="0" lvl="1"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2pPr>
            <a:lvl3pPr marL="1371600" marR="0" lvl="2" indent="-228600" algn="ctr" rtl="0">
              <a:lnSpc>
                <a:spcPct val="90000"/>
              </a:lnSpc>
              <a:spcBef>
                <a:spcPts val="900"/>
              </a:spcBef>
              <a:spcAft>
                <a:spcPts val="0"/>
              </a:spcAft>
              <a:buClr>
                <a:schemeClr val="dk1"/>
              </a:buClr>
              <a:buSzPts val="1400"/>
              <a:buFont typeface="Trebuchet MS"/>
              <a:buNone/>
              <a:defRPr sz="2800" b="0" i="0" u="none" strike="noStrike" cap="none">
                <a:solidFill>
                  <a:schemeClr val="lt2"/>
                </a:solidFill>
                <a:latin typeface="Trebuchet MS"/>
                <a:ea typeface="Trebuchet MS"/>
                <a:cs typeface="Trebuchet MS"/>
                <a:sym typeface="Trebuchet MS"/>
              </a:defRPr>
            </a:lvl3pPr>
            <a:lvl4pPr marL="1828800" marR="0" lvl="3" indent="-228600" algn="ctr" rtl="0">
              <a:lnSpc>
                <a:spcPct val="100000"/>
              </a:lnSpc>
              <a:spcBef>
                <a:spcPts val="90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4pPr>
            <a:lvl5pPr marL="2286000" marR="0" lvl="4" indent="-228600" algn="ctr" rtl="0">
              <a:lnSpc>
                <a:spcPct val="100000"/>
              </a:lnSpc>
              <a:spcBef>
                <a:spcPts val="560"/>
              </a:spcBef>
              <a:spcAft>
                <a:spcPts val="0"/>
              </a:spcAft>
              <a:buClr>
                <a:schemeClr val="lt2"/>
              </a:buClr>
              <a:buSzPts val="2000"/>
              <a:buFont typeface="Trebuchet MS"/>
              <a:buNone/>
              <a:defRPr sz="2800" b="0" i="0" u="none" strike="noStrike" cap="none">
                <a:solidFill>
                  <a:schemeClr val="lt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pPr lvl="0"/>
            <a:r>
              <a:rPr lang="en-US"/>
              <a:t>Click to edit Master text styles</a:t>
            </a:r>
          </a:p>
        </p:txBody>
      </p:sp>
      <p:sp>
        <p:nvSpPr>
          <p:cNvPr id="32" name="Google Shape;32;p4"/>
          <p:cNvSpPr txBox="1">
            <a:spLocks noGrp="1"/>
          </p:cNvSpPr>
          <p:nvPr>
            <p:ph type="sldNum" idx="12"/>
          </p:nvPr>
        </p:nvSpPr>
        <p:spPr>
          <a:xfrm>
            <a:off x="10268141" y="5699821"/>
            <a:ext cx="658500" cy="472500"/>
          </a:xfrm>
          <a:prstGeom prst="rect">
            <a:avLst/>
          </a:prstGeom>
        </p:spPr>
        <p:txBody>
          <a:bodyPr spcFirstLastPara="1" wrap="square" lIns="91425" tIns="91425" rIns="91425" bIns="91425" anchor="t"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US"/>
              <a:t>‹#›</a:t>
            </a:fld>
            <a:endParaRPr/>
          </a:p>
        </p:txBody>
      </p:sp>
    </p:spTree>
    <p:extLst>
      <p:ext uri="{BB962C8B-B14F-4D97-AF65-F5344CB8AC3E}">
        <p14:creationId xmlns:p14="http://schemas.microsoft.com/office/powerpoint/2010/main" val="132200042"/>
      </p:ext>
    </p:extLst>
  </p:cSld>
  <p:clrMapOvr>
    <a:masterClrMapping/>
  </p:clrMapOvr>
  <p:hf hdr="0" ftr="0" dt="0"/>
</p:sldLayout>
</file>

<file path=ppt/slideLayouts/slideLayout174.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03048543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5.xml><?xml version="1.0" encoding="utf-8"?>
<p:sldLayout xmlns:a="http://schemas.openxmlformats.org/drawingml/2006/main" xmlns:r="http://schemas.openxmlformats.org/officeDocument/2006/relationships" xmlns:p="http://schemas.openxmlformats.org/presentationml/2006/main">
  <p:cSld name="Transition - Green">
    <p:spTree>
      <p:nvGrpSpPr>
        <p:cNvPr id="1" name=""/>
        <p:cNvGrpSpPr/>
        <p:nvPr/>
      </p:nvGrpSpPr>
      <p:grpSpPr>
        <a:xfrm>
          <a:off x="0" y="0"/>
          <a:ext cx="0" cy="0"/>
          <a:chOff x="0" y="0"/>
          <a:chExt cx="0" cy="0"/>
        </a:xfrm>
      </p:grpSpPr>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503560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6.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41963976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77.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040532B0-18B4-4512-831A-3B1275731FA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60181B24-4720-4E02-A4E7-C9E0197563B5}"/>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F2999F0F-60F3-454B-A069-A885DDC2087D}"/>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0ADF7F68-394A-4E75-BF98-902550272410}"/>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9969984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8.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47709091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79.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2053018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41438446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0.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24597265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1.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86D783A8-D0B7-45E8-AC6F-F898F1D7B9D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4152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2.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9163EDB0-BC45-497B-A193-1642CC74545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246390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3.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1C5E837F-32A3-4CD8-99FB-CF3E2F8177A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E3C6F276-48F0-468A-93FF-C4E991D5AF72}"/>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1EA23C83-D051-41C4-AFED-FE64F5322528}"/>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5CCD21-37B0-47AB-95CC-F27DB10F35F6}"/>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237533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4.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1305360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5.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30801450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6.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0F74E33-2953-4094-8C12-7BB7CE97A15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9856355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7.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1265DF54-79FC-43A7-BD18-1F92EE3BBB3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701762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188.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4528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89.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49888493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03966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preserve="1" userDrawn="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42547893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903998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57852426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19672939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1886709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1722004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241428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12399957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Quote and Segue">
    <p:spTree>
      <p:nvGrpSpPr>
        <p:cNvPr id="1" name=""/>
        <p:cNvGrpSpPr/>
        <p:nvPr/>
      </p:nvGrpSpPr>
      <p:grpSpPr>
        <a:xfrm>
          <a:off x="0" y="0"/>
          <a:ext cx="0" cy="0"/>
          <a:chOff x="0" y="0"/>
          <a:chExt cx="0" cy="0"/>
        </a:xfrm>
      </p:grpSpPr>
      <p:pic>
        <p:nvPicPr>
          <p:cNvPr id="5" name="Picture 4"/>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38853869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28.xml><?xml version="1.0" encoding="utf-8"?>
<p:sldLayout xmlns:a="http://schemas.openxmlformats.org/drawingml/2006/main" xmlns:r="http://schemas.openxmlformats.org/officeDocument/2006/relationships" xmlns:p="http://schemas.openxmlformats.org/presentationml/2006/main" userDrawn="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684161362"/>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20689489"/>
      </p:ext>
    </p:extLst>
  </p:cSld>
  <p:clrMapOvr>
    <a:masterClrMapping/>
  </p:clrMapOvr>
  <p:hf hdr="0" ftr="0" dt="0"/>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29370168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815034207"/>
      </p:ext>
    </p:extLst>
  </p:cSld>
  <p:clrMapOvr>
    <a:masterClrMapping/>
  </p:clrMapOvr>
  <p:hf hdr="0" ftr="0" dt="0"/>
</p:sldLayout>
</file>

<file path=ppt/slideLayouts/slideLayout3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655172339"/>
      </p:ext>
    </p:extLst>
  </p:cSld>
  <p:clrMapOvr>
    <a:masterClrMapping/>
  </p:clrMapOvr>
  <p:hf hdr="0" ftr="0" dt="0"/>
</p:sldLayout>
</file>

<file path=ppt/slideLayouts/slideLayout3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3108093"/>
      </p:ext>
    </p:extLst>
  </p:cSld>
  <p:clrMapOvr>
    <a:masterClrMapping/>
  </p:clrMapOvr>
  <p:hf hdr="0" ftr="0" dt="0"/>
</p:sldLayout>
</file>

<file path=ppt/slideLayouts/slideLayout3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50384344"/>
      </p:ext>
    </p:extLst>
  </p:cSld>
  <p:clrMapOvr>
    <a:masterClrMapping/>
  </p:clrMapOvr>
  <p:hf hdr="0" ftr="0" dt="0"/>
</p:sldLayout>
</file>

<file path=ppt/slideLayouts/slideLayout3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70090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3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446295495"/>
      </p:ext>
    </p:extLst>
  </p:cSld>
  <p:clrMapOvr>
    <a:masterClrMapping/>
  </p:clrMapOvr>
  <p:hf hdr="0" ftr="0" dt="0"/>
</p:sldLayout>
</file>

<file path=ppt/slideLayouts/slideLayout3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29234056"/>
      </p:ext>
    </p:extLst>
  </p:cSld>
  <p:clrMapOvr>
    <a:masterClrMapping/>
  </p:clrMapOvr>
  <p:hf hdr="0" ftr="0" dt="0"/>
</p:sldLayout>
</file>

<file path=ppt/slideLayouts/slideLayout3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1/22/2021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717247302"/>
      </p:ext>
    </p:extLst>
  </p:cSld>
  <p:clrMapOvr>
    <a:masterClrMapping/>
  </p:clrMapOvr>
  <p:hf hdr="0" ftr="0" dt="0"/>
</p:sldLayout>
</file>

<file path=ppt/slideLayouts/slideLayout38.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292401601"/>
      </p:ext>
    </p:extLst>
  </p:cSld>
  <p:clrMapOvr>
    <a:masterClrMapping/>
  </p:clrMapOvr>
  <p:hf hdr="0" ftr="0" dt="0"/>
</p:sldLayout>
</file>

<file path=ppt/slideLayouts/slideLayout39.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34445832"/>
      </p:ext>
    </p:extLst>
  </p:cSld>
  <p:clrMapOvr>
    <a:masterClrMapping/>
  </p:clrMapOvr>
  <p:hf hdr="0" ftr="0" dt="0"/>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6919205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0.xml><?xml version="1.0" encoding="utf-8"?>
<p:sldLayout xmlns:a="http://schemas.openxmlformats.org/drawingml/2006/main" xmlns:r="http://schemas.openxmlformats.org/officeDocument/2006/relationships" xmlns:p="http://schemas.openxmlformats.org/presentationml/2006/main" userDrawn="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2451359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1.xml><?xml version="1.0" encoding="utf-8"?>
<p:sldLayout xmlns:a="http://schemas.openxmlformats.org/drawingml/2006/main" xmlns:r="http://schemas.openxmlformats.org/officeDocument/2006/relationships" xmlns:p="http://schemas.openxmlformats.org/presentationml/2006/main" showMasterSp="0">
  <p:cSld name="10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pic>
        <p:nvPicPr>
          <p:cNvPr id="8" name="Picture 7">
            <a:extLst>
              <a:ext uri="{FF2B5EF4-FFF2-40B4-BE49-F238E27FC236}">
                <a16:creationId xmlns:a16="http://schemas.microsoft.com/office/drawing/2014/main" id="{CF5A0B08-9F4B-42DF-AD59-4913BB2F1D2B}"/>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2" name="Rectangle 11">
            <a:extLst>
              <a:ext uri="{FF2B5EF4-FFF2-40B4-BE49-F238E27FC236}">
                <a16:creationId xmlns:a16="http://schemas.microsoft.com/office/drawing/2014/main" id="{A23782B3-E71B-4E61-9FD2-31F1FAD79DBB}"/>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a:extLst>
              <a:ext uri="{FF2B5EF4-FFF2-40B4-BE49-F238E27FC236}">
                <a16:creationId xmlns:a16="http://schemas.microsoft.com/office/drawing/2014/main" id="{E86A22A6-ABA6-4DA5-B56A-015DCA3769E7}"/>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4" name="Rectangle 4">
            <a:extLst>
              <a:ext uri="{FF2B5EF4-FFF2-40B4-BE49-F238E27FC236}">
                <a16:creationId xmlns:a16="http://schemas.microsoft.com/office/drawing/2014/main" id="{551B74F9-0659-441A-9C57-699D0F175A63}"/>
              </a:ext>
            </a:extLst>
          </p:cNvPr>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15" name="Title 304">
            <a:extLst>
              <a:ext uri="{FF2B5EF4-FFF2-40B4-BE49-F238E27FC236}">
                <a16:creationId xmlns:a16="http://schemas.microsoft.com/office/drawing/2014/main" id="{EBC61646-6BC6-4B5A-A4A2-4290474D7CB1}"/>
              </a:ext>
            </a:extLst>
          </p:cNvPr>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19812397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2.xml><?xml version="1.0" encoding="utf-8"?>
<p:sldLayout xmlns:a="http://schemas.openxmlformats.org/drawingml/2006/main" xmlns:r="http://schemas.openxmlformats.org/officeDocument/2006/relationships" xmlns:p="http://schemas.openxmlformats.org/presentationml/2006/main" showMasterSp="0" preserve="1">
  <p:cSld name="Closing Slide">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4F85E20E-9E0B-4DBA-ADE0-F4952632A5A7}"/>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2" name="TextBox 11">
            <a:extLst>
              <a:ext uri="{FF2B5EF4-FFF2-40B4-BE49-F238E27FC236}">
                <a16:creationId xmlns:a16="http://schemas.microsoft.com/office/drawing/2014/main" id="{6BA3ACD0-451D-4ABB-8870-656D424348FF}"/>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pic>
        <p:nvPicPr>
          <p:cNvPr id="6" name="Picture 5">
            <a:extLst>
              <a:ext uri="{FF2B5EF4-FFF2-40B4-BE49-F238E27FC236}">
                <a16:creationId xmlns:a16="http://schemas.microsoft.com/office/drawing/2014/main" id="{7731B958-845C-476C-AB09-25832D28CF23}"/>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10" name="Rectangle 9">
            <a:extLst>
              <a:ext uri="{FF2B5EF4-FFF2-40B4-BE49-F238E27FC236}">
                <a16:creationId xmlns:a16="http://schemas.microsoft.com/office/drawing/2014/main" id="{89331B47-6F75-415B-9234-0169096FE2B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8FECA44A-BC2F-4573-945E-8CBAAD99EC2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13" name="TextBox 12">
            <a:extLst>
              <a:ext uri="{FF2B5EF4-FFF2-40B4-BE49-F238E27FC236}">
                <a16:creationId xmlns:a16="http://schemas.microsoft.com/office/drawing/2014/main" id="{8315A692-3EAC-43B2-982A-5A733D3B3504}"/>
              </a:ext>
            </a:extLst>
          </p:cNvPr>
          <p:cNvSpPr txBox="1"/>
          <p:nvPr userDrawn="1"/>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16174901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3.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153368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4.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
        <p:nvSpPr>
          <p:cNvPr id="6" name="Rectangle 5">
            <a:extLst>
              <a:ext uri="{FF2B5EF4-FFF2-40B4-BE49-F238E27FC236}">
                <a16:creationId xmlns:a16="http://schemas.microsoft.com/office/drawing/2014/main" id="{6FDB44B1-4EBF-4247-96C7-326E9425FFD7}"/>
              </a:ext>
            </a:extLst>
          </p:cNvPr>
          <p:cNvSpPr/>
          <p:nvPr userDrawn="1"/>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5079362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5.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7E00AB57-3D8A-463A-9877-E9AA26357EC5}"/>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120974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6.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6" name="Rectangle 5">
            <a:extLst>
              <a:ext uri="{FF2B5EF4-FFF2-40B4-BE49-F238E27FC236}">
                <a16:creationId xmlns:a16="http://schemas.microsoft.com/office/drawing/2014/main" id="{5A4DB66E-5AA0-4150-A17B-1FB60025BBC9}"/>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7159968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7.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4" name="Rectangle 3">
            <a:extLst>
              <a:ext uri="{FF2B5EF4-FFF2-40B4-BE49-F238E27FC236}">
                <a16:creationId xmlns:a16="http://schemas.microsoft.com/office/drawing/2014/main" id="{79793FD5-CC64-482F-BE23-288F4A17F0A7}"/>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635517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8.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
        <p:nvSpPr>
          <p:cNvPr id="8" name="Rectangle 7">
            <a:extLst>
              <a:ext uri="{FF2B5EF4-FFF2-40B4-BE49-F238E27FC236}">
                <a16:creationId xmlns:a16="http://schemas.microsoft.com/office/drawing/2014/main" id="{244D8C58-013B-494E-A5E5-DD66235A1EFC}"/>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62B940CE-7999-4F80-AB23-7EFF8F928D06}"/>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9313BE1B-4304-4789-838E-9F83247BF8DF}"/>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6541548-9A9A-4BC2-8EEF-6EB2AF4FB1DC}"/>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0757089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49.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0475656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Title, Subtitle, and Content - NO LOGO &amp; PAGE NUMBER">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99221110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0.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
        <p:nvSpPr>
          <p:cNvPr id="5" name="Rectangle 4">
            <a:extLst>
              <a:ext uri="{FF2B5EF4-FFF2-40B4-BE49-F238E27FC236}">
                <a16:creationId xmlns:a16="http://schemas.microsoft.com/office/drawing/2014/main" id="{CB79CA53-64DC-41A8-B2C2-D41D3DE0311C}"/>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a:extLst>
              <a:ext uri="{FF2B5EF4-FFF2-40B4-BE49-F238E27FC236}">
                <a16:creationId xmlns:a16="http://schemas.microsoft.com/office/drawing/2014/main" id="{B14E4019-2D06-4B03-BA08-43B031A019F8}"/>
              </a:ext>
            </a:extLst>
          </p:cNvPr>
          <p:cNvPicPr>
            <a:picLocks noChangeAspect="1"/>
          </p:cNvPicPr>
          <p:nvPr userDrawn="1"/>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184925751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1.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16588C90-3A7A-4FD1-B627-4B3E4492135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11021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2.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
        <p:nvSpPr>
          <p:cNvPr id="5" name="Rectangle 4">
            <a:extLst>
              <a:ext uri="{FF2B5EF4-FFF2-40B4-BE49-F238E27FC236}">
                <a16:creationId xmlns:a16="http://schemas.microsoft.com/office/drawing/2014/main" id="{7995F489-8CD6-48E2-909B-426EC48C9F13}"/>
              </a:ext>
            </a:extLst>
          </p:cNvPr>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859629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3.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143CF5E6-4F92-46E0-8DC2-62095040401C}"/>
              </a:ext>
            </a:extLst>
          </p:cNvPr>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A3B9ABDF-4D75-49CA-83AC-B3309B79A63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A9E186C6-9892-4B49-86F3-D3AE54301309}"/>
              </a:ext>
            </a:extLst>
          </p:cNvPr>
          <p:cNvSpPr/>
          <p:nvPr/>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A0D92F76-2157-4482-88C8-AE386F9B730D}"/>
              </a:ext>
            </a:extLst>
          </p:cNvPr>
          <p:cNvSpPr/>
          <p:nvPr/>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6A54F577-9212-4578-A465-905884C51D2D}"/>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0DC9B31B-C1FE-4E75-BF05-39A89EC3EB49}"/>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10" name="Rectangle 9">
            <a:extLst>
              <a:ext uri="{FF2B5EF4-FFF2-40B4-BE49-F238E27FC236}">
                <a16:creationId xmlns:a16="http://schemas.microsoft.com/office/drawing/2014/main" id="{D9C30FDC-128E-4C4F-81EF-15A0AA42CD0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7CFD6D73-CC79-4ABD-A0FE-6B5BBB6F4EE7}"/>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4283306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4.xml><?xml version="1.0" encoding="utf-8"?>
<p:sldLayout xmlns:a="http://schemas.openxmlformats.org/drawingml/2006/main" xmlns:r="http://schemas.openxmlformats.org/officeDocument/2006/relationships" xmlns:p="http://schemas.openxmlformats.org/presentationml/2006/main">
  <p:cSld name="Title Slide">
    <p:spTree>
      <p:nvGrpSpPr>
        <p:cNvPr id="1" name=""/>
        <p:cNvGrpSpPr/>
        <p:nvPr/>
      </p:nvGrpSpPr>
      <p:grpSpPr>
        <a:xfrm>
          <a:off x="0" y="0"/>
          <a:ext cx="0" cy="0"/>
          <a:chOff x="0" y="0"/>
          <a:chExt cx="0" cy="0"/>
        </a:xfrm>
      </p:grpSpPr>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spTree>
    <p:extLst>
      <p:ext uri="{BB962C8B-B14F-4D97-AF65-F5344CB8AC3E}">
        <p14:creationId xmlns:p14="http://schemas.microsoft.com/office/powerpoint/2010/main" val="134537530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55.xml><?xml version="1.0" encoding="utf-8"?>
<p:sldLayout xmlns:a="http://schemas.openxmlformats.org/drawingml/2006/main" xmlns:r="http://schemas.openxmlformats.org/officeDocument/2006/relationships" xmlns:p="http://schemas.openxmlformats.org/presentationml/2006/main" showMasterSp="0" userDrawn="1">
  <p:cSld name="11_Title Slide - Images">
    <p:bg>
      <p:bgPr>
        <a:solidFill>
          <a:schemeClr val="tx1"/>
        </a:solidFill>
        <a:effectLst/>
      </p:bgPr>
    </p:bg>
    <p:spTree>
      <p:nvGrpSpPr>
        <p:cNvPr id="1" name=""/>
        <p:cNvGrpSpPr/>
        <p:nvPr/>
      </p:nvGrpSpPr>
      <p:grpSpPr>
        <a:xfrm>
          <a:off x="0" y="0"/>
          <a:ext cx="0" cy="0"/>
          <a:chOff x="0" y="0"/>
          <a:chExt cx="0" cy="0"/>
        </a:xfrm>
      </p:grpSpPr>
      <p:pic>
        <p:nvPicPr>
          <p:cNvPr id="7" name="Picture 6">
            <a:extLst>
              <a:ext uri="{FF2B5EF4-FFF2-40B4-BE49-F238E27FC236}">
                <a16:creationId xmlns:a16="http://schemas.microsoft.com/office/drawing/2014/main" id="{92D5CEBF-9338-476B-8052-A0C77DB3EF17}"/>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9" name="Rectangle 8">
            <a:extLst>
              <a:ext uri="{FF2B5EF4-FFF2-40B4-BE49-F238E27FC236}">
                <a16:creationId xmlns:a16="http://schemas.microsoft.com/office/drawing/2014/main" id="{DA649158-47CE-48EE-8573-A982767AD701}"/>
              </a:ext>
            </a:extLst>
          </p:cNvPr>
          <p:cNvSpPr/>
          <p:nvPr userDrawn="1"/>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1A9FFCD0-CFA5-4BC7-BCE6-3E9255409859}"/>
              </a:ext>
            </a:extLst>
          </p:cNvPr>
          <p:cNvPicPr>
            <a:picLocks noChangeAspect="1"/>
          </p:cNvPicPr>
          <p:nvPr userDrawn="1"/>
        </p:nvPicPr>
        <p:blipFill>
          <a:blip r:embed="rId3" cstate="email">
            <a:extLst>
              <a:ext uri="{28A0092B-C50C-407E-A947-70E740481C1C}">
                <a14:useLocalDpi xmlns:a14="http://schemas.microsoft.com/office/drawing/2010/main"/>
              </a:ext>
            </a:extLst>
          </a:blip>
          <a:stretch>
            <a:fillRect/>
          </a:stretch>
        </p:blipFill>
        <p:spPr>
          <a:xfrm>
            <a:off x="608740" y="2648250"/>
            <a:ext cx="2015928" cy="706351"/>
          </a:xfrm>
          <a:prstGeom prst="rect">
            <a:avLst/>
          </a:prstGeom>
        </p:spPr>
      </p:pic>
      <p:sp>
        <p:nvSpPr>
          <p:cNvPr id="11" name="Rectangle 4"/>
          <p:cNvSpPr>
            <a:spLocks noGrp="1" noChangeArrowheads="1"/>
          </p:cNvSpPr>
          <p:nvPr userDrawn="1">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bg2">
                    <a:lumMod val="50000"/>
                  </a:schemeClr>
                </a:solidFill>
                <a:latin typeface="Trebuchet MS" pitchFamily="34" charset="0"/>
              </a:defRPr>
            </a:lvl1pPr>
          </a:lstStyle>
          <a:p>
            <a:r>
              <a:rPr lang="en-US"/>
              <a:t>Click to edit Master subtitle style</a:t>
            </a:r>
          </a:p>
        </p:txBody>
      </p:sp>
      <p:sp>
        <p:nvSpPr>
          <p:cNvPr id="305" name="Title 304"/>
          <p:cNvSpPr>
            <a:spLocks noGrp="1"/>
          </p:cNvSpPr>
          <p:nvPr userDrawn="1">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2"/>
                </a:solidFill>
                <a:latin typeface="Trebuchet MS" panose="020B0603020202020204" pitchFamily="34" charset="0"/>
              </a:defRPr>
            </a:lvl1pPr>
          </a:lstStyle>
          <a:p>
            <a:r>
              <a:rPr lang="en-US"/>
              <a:t>CLICK TO EDIT MASTER TITLE STYLE</a:t>
            </a:r>
          </a:p>
        </p:txBody>
      </p:sp>
    </p:spTree>
    <p:extLst>
      <p:ext uri="{BB962C8B-B14F-4D97-AF65-F5344CB8AC3E}">
        <p14:creationId xmlns:p14="http://schemas.microsoft.com/office/powerpoint/2010/main" val="36897108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6.xml><?xml version="1.0" encoding="utf-8"?>
<p:sldLayout xmlns:a="http://schemas.openxmlformats.org/drawingml/2006/main" xmlns:r="http://schemas.openxmlformats.org/officeDocument/2006/relationships" xmlns:p="http://schemas.openxmlformats.org/presentationml/2006/main" showMasterSp="0" preserve="1">
  <p:cSld name="10_Title Slide - Images">
    <p:bg>
      <p:bgPr>
        <a:solidFill>
          <a:schemeClr val="tx1"/>
        </a:solidFill>
        <a:effectLst/>
      </p:bgPr>
    </p:bg>
    <p:spTree>
      <p:nvGrpSpPr>
        <p:cNvPr id="1" name=""/>
        <p:cNvGrpSpPr/>
        <p:nvPr/>
      </p:nvGrpSpPr>
      <p:grpSpPr>
        <a:xfrm>
          <a:off x="0" y="0"/>
          <a:ext cx="0" cy="0"/>
          <a:chOff x="0" y="0"/>
          <a:chExt cx="0" cy="0"/>
        </a:xfrm>
      </p:grpSpPr>
      <p:pic>
        <p:nvPicPr>
          <p:cNvPr id="2" name="Picture 1"/>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sp>
        <p:nvSpPr>
          <p:cNvPr id="8" name="Rectangle 7"/>
          <p:cNvSpPr/>
          <p:nvPr/>
        </p:nvSpPr>
        <p:spPr>
          <a:xfrm>
            <a:off x="0" y="0"/>
            <a:ext cx="10972800" cy="6172200"/>
          </a:xfrm>
          <a:prstGeom prst="rect">
            <a:avLst/>
          </a:prstGeom>
          <a:gradFill>
            <a:gsLst>
              <a:gs pos="0">
                <a:schemeClr val="bg1">
                  <a:alpha val="58000"/>
                </a:schemeClr>
              </a:gs>
              <a:gs pos="58000">
                <a:schemeClr val="bg1">
                  <a:alpha val="0"/>
                </a:schemeClr>
              </a:gs>
            </a:gsLst>
            <a:lin ang="27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4"/>
          <p:cNvSpPr>
            <a:spLocks noGrp="1" noChangeArrowheads="1"/>
          </p:cNvSpPr>
          <p:nvPr>
            <p:ph type="subTitle" idx="1"/>
          </p:nvPr>
        </p:nvSpPr>
        <p:spPr>
          <a:xfrm>
            <a:off x="520850" y="1787097"/>
            <a:ext cx="8700706" cy="341632"/>
          </a:xfrm>
        </p:spPr>
        <p:txBody>
          <a:bodyPr wrap="square" anchor="t">
            <a:spAutoFit/>
          </a:bodyPr>
          <a:lstStyle>
            <a:lvl1pPr marL="0" indent="0" algn="l">
              <a:lnSpc>
                <a:spcPct val="90000"/>
              </a:lnSpc>
              <a:spcBef>
                <a:spcPts val="600"/>
              </a:spcBef>
              <a:spcAft>
                <a:spcPts val="300"/>
              </a:spcAft>
              <a:buFontTx/>
              <a:buNone/>
              <a:defRPr sz="1800" b="0">
                <a:solidFill>
                  <a:schemeClr val="tx1"/>
                </a:solidFill>
                <a:latin typeface="Trebuchet MS" pitchFamily="34" charset="0"/>
              </a:defRPr>
            </a:lvl1pPr>
          </a:lstStyle>
          <a:p>
            <a:r>
              <a:rPr lang="en-US"/>
              <a:t>Click to edit Master subtitle style</a:t>
            </a:r>
          </a:p>
        </p:txBody>
      </p:sp>
      <p:sp>
        <p:nvSpPr>
          <p:cNvPr id="305" name="Title 304"/>
          <p:cNvSpPr>
            <a:spLocks noGrp="1"/>
          </p:cNvSpPr>
          <p:nvPr>
            <p:ph type="title" hasCustomPrompt="1"/>
          </p:nvPr>
        </p:nvSpPr>
        <p:spPr>
          <a:xfrm>
            <a:off x="481662" y="839286"/>
            <a:ext cx="8739340" cy="982855"/>
          </a:xfrm>
        </p:spPr>
        <p:txBody>
          <a:bodyPr anchor="b">
            <a:noAutofit/>
          </a:bodyPr>
          <a:lstStyle>
            <a:lvl1pPr algn="l">
              <a:lnSpc>
                <a:spcPct val="90000"/>
              </a:lnSpc>
              <a:spcBef>
                <a:spcPts val="0"/>
              </a:spcBef>
              <a:defRPr sz="4600" b="1" cap="all" baseline="0">
                <a:solidFill>
                  <a:schemeClr val="tx1"/>
                </a:solidFill>
                <a:latin typeface="Trebuchet MS" panose="020B0603020202020204" pitchFamily="34" charset="0"/>
              </a:defRPr>
            </a:lvl1pPr>
          </a:lstStyle>
          <a:p>
            <a:r>
              <a:rPr lang="en-US"/>
              <a:t>CLICK TO EDIT MASTER TITLE STYLE</a:t>
            </a:r>
          </a:p>
        </p:txBody>
      </p:sp>
      <p:pic>
        <p:nvPicPr>
          <p:cNvPr id="4" name="Picture 3"/>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404259" y="2527241"/>
            <a:ext cx="1626671" cy="350850"/>
          </a:xfrm>
          <a:prstGeom prst="rect">
            <a:avLst/>
          </a:prstGeom>
        </p:spPr>
      </p:pic>
    </p:spTree>
    <p:extLst>
      <p:ext uri="{BB962C8B-B14F-4D97-AF65-F5344CB8AC3E}">
        <p14:creationId xmlns:p14="http://schemas.microsoft.com/office/powerpoint/2010/main" val="31255196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413304405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8.xml><?xml version="1.0" encoding="utf-8"?>
<p:sldLayout xmlns:a="http://schemas.openxmlformats.org/drawingml/2006/main" xmlns:r="http://schemas.openxmlformats.org/officeDocument/2006/relationships" xmlns:p="http://schemas.openxmlformats.org/presentationml/2006/main" preserve="1">
  <p:cSld name="Title, Subtitle, and Content with CONFIDENTIAL">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
        <p:nvSpPr>
          <p:cNvPr id="7" name="Rectangle 6"/>
          <p:cNvSpPr/>
          <p:nvPr/>
        </p:nvSpPr>
        <p:spPr>
          <a:xfrm>
            <a:off x="7049729" y="5781717"/>
            <a:ext cx="2762866" cy="248142"/>
          </a:xfrm>
          <a:prstGeom prst="rect">
            <a:avLst/>
          </a:prstGeom>
          <a:noFill/>
          <a:ln w="25400" cap="flat" cmpd="sng" algn="ctr">
            <a:noFill/>
            <a:prstDash val="solid"/>
          </a:ln>
          <a:effectLst/>
        </p:spPr>
        <p:txBody>
          <a:bodyPr rtlCol="0" anchor="b"/>
          <a:lstStyle/>
          <a:p>
            <a:pPr marL="0" marR="0" lvl="0" indent="0" algn="r" defTabSz="457200" eaLnBrk="1" fontAlgn="auto" latinLnBrk="0" hangingPunct="1">
              <a:lnSpc>
                <a:spcPct val="90000"/>
              </a:lnSpc>
              <a:spcBef>
                <a:spcPts val="0"/>
              </a:spcBef>
              <a:spcAft>
                <a:spcPts val="0"/>
              </a:spcAft>
              <a:buClrTx/>
              <a:buSzTx/>
              <a:buFontTx/>
              <a:buNone/>
              <a:tabLst/>
              <a:defRPr/>
            </a:pPr>
            <a:r>
              <a:rPr lang="en-US" sz="800" b="1" i="0" kern="0">
                <a:solidFill>
                  <a:schemeClr val="bg1"/>
                </a:solidFill>
                <a:latin typeface="Trebuchet MS"/>
              </a:rPr>
              <a:t>NVIDIA CONFIDENTIAL. DO NOT DISTRIBUTE.</a:t>
            </a:r>
          </a:p>
        </p:txBody>
      </p:sp>
    </p:spTree>
    <p:extLst>
      <p:ext uri="{BB962C8B-B14F-4D97-AF65-F5344CB8AC3E}">
        <p14:creationId xmlns:p14="http://schemas.microsoft.com/office/powerpoint/2010/main" val="381747972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59.xml><?xml version="1.0" encoding="utf-8"?>
<p:sldLayout xmlns:a="http://schemas.openxmlformats.org/drawingml/2006/main" xmlns:r="http://schemas.openxmlformats.org/officeDocument/2006/relationships" xmlns:p="http://schemas.openxmlformats.org/presentationml/2006/main" preserve="1">
  <p:cSld name="Title, Subtitle, and Content - NO LOGO &amp; PAGE NUMB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9948672"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6347437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Content with Photograph">
    <p:spTree>
      <p:nvGrpSpPr>
        <p:cNvPr id="1" name=""/>
        <p:cNvGrpSpPr/>
        <p:nvPr/>
      </p:nvGrpSpPr>
      <p:grpSpPr>
        <a:xfrm>
          <a:off x="0" y="0"/>
          <a:ext cx="0" cy="0"/>
          <a:chOff x="0" y="0"/>
          <a:chExt cx="0" cy="0"/>
        </a:xfrm>
      </p:grpSpPr>
      <p:sp>
        <p:nvSpPr>
          <p:cNvPr id="4" name="Rectangle 3"/>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30366619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0.xml><?xml version="1.0" encoding="utf-8"?>
<p:sldLayout xmlns:a="http://schemas.openxmlformats.org/drawingml/2006/main" xmlns:r="http://schemas.openxmlformats.org/officeDocument/2006/relationships" xmlns:p="http://schemas.openxmlformats.org/presentationml/2006/main" preserve="1">
  <p:cSld name="Content with Photograph">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33526"/>
            <a:ext cx="5922117" cy="618631"/>
          </a:xfrm>
        </p:spPr>
        <p:txBody>
          <a:bodyPr/>
          <a:lstStyle>
            <a:lvl1pPr algn="l">
              <a:defRPr>
                <a:solidFill>
                  <a:schemeClr val="bg1"/>
                </a:solidFill>
              </a:defRPr>
            </a:lvl1pPr>
          </a:lstStyle>
          <a:p>
            <a:r>
              <a:rPr lang="en-US"/>
              <a:t>Click to edit Master title style</a:t>
            </a:r>
          </a:p>
        </p:txBody>
      </p:sp>
      <p:sp>
        <p:nvSpPr>
          <p:cNvPr id="3" name="Content Placeholder 2"/>
          <p:cNvSpPr>
            <a:spLocks noGrp="1"/>
          </p:cNvSpPr>
          <p:nvPr>
            <p:ph idx="1"/>
          </p:nvPr>
        </p:nvSpPr>
        <p:spPr>
          <a:xfrm>
            <a:off x="512064" y="2103035"/>
            <a:ext cx="5905833" cy="3693758"/>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8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5922117" cy="525463"/>
          </a:xfrm>
        </p:spPr>
        <p:txBody>
          <a:bodyPr/>
          <a:lstStyle>
            <a:lvl1pPr marL="0" indent="0" algn="l">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88823793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1.xml><?xml version="1.0" encoding="utf-8"?>
<p:sldLayout xmlns:a="http://schemas.openxmlformats.org/drawingml/2006/main" xmlns:r="http://schemas.openxmlformats.org/officeDocument/2006/relationships" xmlns:p="http://schemas.openxmlformats.org/presentationml/2006/main" preserve="1">
  <p:cSld name="Title Only">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27208419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2.xml><?xml version="1.0" encoding="utf-8"?>
<p:sldLayout xmlns:a="http://schemas.openxmlformats.org/drawingml/2006/main" xmlns:r="http://schemas.openxmlformats.org/officeDocument/2006/relationships" xmlns:p="http://schemas.openxmlformats.org/presentationml/2006/main" preserve="1">
  <p:cSld name="Transition - Green">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09375361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3.xml><?xml version="1.0" encoding="utf-8"?>
<p:sldLayout xmlns:a="http://schemas.openxmlformats.org/drawingml/2006/main" xmlns:r="http://schemas.openxmlformats.org/officeDocument/2006/relationships" xmlns:p="http://schemas.openxmlformats.org/presentationml/2006/main" preserve="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312067727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4.xml><?xml version="1.0" encoding="utf-8"?>
<p:sldLayout xmlns:a="http://schemas.openxmlformats.org/drawingml/2006/main" xmlns:r="http://schemas.openxmlformats.org/officeDocument/2006/relationships" xmlns:p="http://schemas.openxmlformats.org/presentationml/2006/main" type="titleOnly" preserve="1">
  <p:cSld name="Video">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1553497" y="5352631"/>
            <a:ext cx="7865806" cy="369332"/>
          </a:xfrm>
        </p:spPr>
        <p:txBody>
          <a:bodyPr anchor="b"/>
          <a:lstStyle>
            <a:lvl1pPr algn="l">
              <a:defRPr sz="2000">
                <a:solidFill>
                  <a:schemeClr val="bg1"/>
                </a:solidFill>
              </a:defRPr>
            </a:lvl1pPr>
          </a:lstStyle>
          <a:p>
            <a:r>
              <a:rPr lang="en-US"/>
              <a:t>Click to edit Master title style</a:t>
            </a:r>
          </a:p>
        </p:txBody>
      </p:sp>
      <p:pic>
        <p:nvPicPr>
          <p:cNvPr id="3" name="Picture 2"/>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1713271" y="5142126"/>
            <a:ext cx="7546258" cy="104086"/>
          </a:xfrm>
          <a:prstGeom prst="rect">
            <a:avLst/>
          </a:prstGeom>
        </p:spPr>
      </p:pic>
    </p:spTree>
    <p:extLst>
      <p:ext uri="{BB962C8B-B14F-4D97-AF65-F5344CB8AC3E}">
        <p14:creationId xmlns:p14="http://schemas.microsoft.com/office/powerpoint/2010/main" val="270410574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5.xml><?xml version="1.0" encoding="utf-8"?>
<p:sldLayout xmlns:a="http://schemas.openxmlformats.org/drawingml/2006/main" xmlns:r="http://schemas.openxmlformats.org/officeDocument/2006/relationships" xmlns:p="http://schemas.openxmlformats.org/presentationml/2006/main" preserve="1">
  <p:cSld name="Agenda">
    <p:spTree>
      <p:nvGrpSpPr>
        <p:cNvPr id="1" name=""/>
        <p:cNvGrpSpPr/>
        <p:nvPr/>
      </p:nvGrpSpPr>
      <p:grpSpPr>
        <a:xfrm>
          <a:off x="0" y="0"/>
          <a:ext cx="0" cy="0"/>
          <a:chOff x="0" y="0"/>
          <a:chExt cx="0" cy="0"/>
        </a:xfrm>
      </p:grpSpPr>
      <p:sp>
        <p:nvSpPr>
          <p:cNvPr id="3" name="Rectangle 2"/>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37156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6.xml><?xml version="1.0" encoding="utf-8"?>
<p:sldLayout xmlns:a="http://schemas.openxmlformats.org/drawingml/2006/main" xmlns:r="http://schemas.openxmlformats.org/officeDocument/2006/relationships" xmlns:p="http://schemas.openxmlformats.org/presentationml/2006/main" type="titleOnly" preserve="1">
  <p:cSld name="DEMO Placeholder">
    <p:spTree>
      <p:nvGrpSpPr>
        <p:cNvPr id="1" name=""/>
        <p:cNvGrpSpPr/>
        <p:nvPr/>
      </p:nvGrpSpPr>
      <p:grpSpPr>
        <a:xfrm>
          <a:off x="0" y="0"/>
          <a:ext cx="0" cy="0"/>
          <a:chOff x="0" y="0"/>
          <a:chExt cx="0" cy="0"/>
        </a:xfrm>
      </p:grpSpPr>
      <p:sp>
        <p:nvSpPr>
          <p:cNvPr id="4" name="Rectangle 3"/>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5169473"/>
            <a:ext cx="9976104" cy="535531"/>
          </a:xfrm>
        </p:spPr>
        <p:txBody>
          <a:bodyPr anchor="ctr"/>
          <a:lstStyle>
            <a:lvl1pPr algn="l">
              <a:defRPr sz="3200">
                <a:solidFill>
                  <a:schemeClr val="tx1"/>
                </a:solidFill>
              </a:defRPr>
            </a:lvl1pPr>
          </a:lstStyle>
          <a:p>
            <a:r>
              <a:rPr lang="en-US"/>
              <a:t>Click to edit Master title style</a:t>
            </a:r>
          </a:p>
        </p:txBody>
      </p:sp>
    </p:spTree>
    <p:extLst>
      <p:ext uri="{BB962C8B-B14F-4D97-AF65-F5344CB8AC3E}">
        <p14:creationId xmlns:p14="http://schemas.microsoft.com/office/powerpoint/2010/main" val="349069515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7.xml><?xml version="1.0" encoding="utf-8"?>
<p:sldLayout xmlns:a="http://schemas.openxmlformats.org/drawingml/2006/main" xmlns:r="http://schemas.openxmlformats.org/officeDocument/2006/relationships" xmlns:p="http://schemas.openxmlformats.org/presentationml/2006/main" preserve="1">
  <p:cSld name="Quote and Segue">
    <p:spTree>
      <p:nvGrpSpPr>
        <p:cNvPr id="1" name=""/>
        <p:cNvGrpSpPr/>
        <p:nvPr/>
      </p:nvGrpSpPr>
      <p:grpSpPr>
        <a:xfrm>
          <a:off x="0" y="0"/>
          <a:ext cx="0" cy="0"/>
          <a:chOff x="0" y="0"/>
          <a:chExt cx="0" cy="0"/>
        </a:xfrm>
      </p:grpSpPr>
      <p:pic>
        <p:nvPicPr>
          <p:cNvPr id="5" name="Picture 4"/>
          <p:cNvPicPr>
            <a:picLocks noChangeAspect="1"/>
          </p:cNvPicPr>
          <p:nvPr/>
        </p:nvPicPr>
        <p:blipFill>
          <a:blip r:embed="rId2" cstate="email">
            <a:extLst>
              <a:ext uri="{28A0092B-C50C-407E-A947-70E740481C1C}">
                <a14:useLocalDpi xmlns:a14="http://schemas.microsoft.com/office/drawing/2010/main"/>
              </a:ext>
            </a:extLst>
          </a:blip>
          <a:stretch>
            <a:fillRect/>
          </a:stretch>
        </p:blipFill>
        <p:spPr>
          <a:xfrm>
            <a:off x="0" y="0"/>
            <a:ext cx="10972800" cy="6172200"/>
          </a:xfrm>
          <a:prstGeom prst="rect">
            <a:avLst/>
          </a:prstGeom>
        </p:spPr>
      </p:pic>
    </p:spTree>
    <p:extLst>
      <p:ext uri="{BB962C8B-B14F-4D97-AF65-F5344CB8AC3E}">
        <p14:creationId xmlns:p14="http://schemas.microsoft.com/office/powerpoint/2010/main" val="242269660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8.xml><?xml version="1.0" encoding="utf-8"?>
<p:sldLayout xmlns:a="http://schemas.openxmlformats.org/drawingml/2006/main" xmlns:r="http://schemas.openxmlformats.org/officeDocument/2006/relationships" xmlns:p="http://schemas.openxmlformats.org/presentationml/2006/main" preserve="1">
  <p:cSld name="Title and Subtitle">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5" name="Text Placeholder 4"/>
          <p:cNvSpPr>
            <a:spLocks noGrp="1"/>
          </p:cNvSpPr>
          <p:nvPr>
            <p:ph type="body" sz="quarter" idx="10"/>
          </p:nvPr>
        </p:nvSpPr>
        <p:spPr>
          <a:xfrm>
            <a:off x="498348" y="1183334"/>
            <a:ext cx="9976104" cy="525463"/>
          </a:xfrm>
          <a:prstGeom prst="rect">
            <a:avLst/>
          </a:prstGeom>
        </p:spPr>
        <p:txBody>
          <a:bodyPr/>
          <a:lstStyle>
            <a:lvl1pPr marL="0" indent="0" algn="ctr">
              <a:buFontTx/>
              <a:buNone/>
              <a:defRPr sz="2400" b="0">
                <a:solidFill>
                  <a:schemeClr val="tx2"/>
                </a:solidFill>
                <a:latin typeface="Trebuchet MS" panose="020B0603020202020204" pitchFamily="34" charset="0"/>
              </a:defRPr>
            </a:lvl1pPr>
            <a:lvl2pPr marL="571454" indent="0" algn="ctr">
              <a:buFontTx/>
              <a:buNone/>
              <a:defRPr sz="2800">
                <a:solidFill>
                  <a:schemeClr val="tx2"/>
                </a:solidFill>
                <a:latin typeface="Trebuchet MS" panose="020B0603020202020204" pitchFamily="34" charset="0"/>
              </a:defRPr>
            </a:lvl2pPr>
            <a:lvl3pPr marL="1088938" indent="0" algn="ctr">
              <a:buFontTx/>
              <a:buNone/>
              <a:defRPr sz="2800">
                <a:solidFill>
                  <a:schemeClr val="tx2"/>
                </a:solidFill>
                <a:latin typeface="Trebuchet MS" panose="020B0603020202020204" pitchFamily="34" charset="0"/>
              </a:defRPr>
            </a:lvl3pPr>
            <a:lvl4pPr marL="1546101" indent="0" algn="ctr">
              <a:buFontTx/>
              <a:buNone/>
              <a:defRPr sz="2800">
                <a:solidFill>
                  <a:schemeClr val="tx2"/>
                </a:solidFill>
                <a:latin typeface="Trebuchet MS" panose="020B0603020202020204" pitchFamily="34" charset="0"/>
              </a:defRPr>
            </a:lvl4pPr>
            <a:lvl5pPr marL="1888974"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72395661"/>
      </p:ext>
    </p:extLst>
  </p:cSld>
  <p:clrMapOvr>
    <a:masterClrMapping/>
  </p:clrMapOvr>
</p:sldLayout>
</file>

<file path=ppt/slideLayouts/slideLayout69.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32" name="Straight Connector 31"/>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4"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Isosceles Triangle 26"/>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30"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31" name="Isosceles Triangle 30"/>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9" name="Isosceles Triangle 18"/>
            <p:cNvSpPr/>
            <p:nvPr/>
          </p:nvSpPr>
          <p:spPr>
            <a:xfrm rot="10800000">
              <a:off x="0" y="0"/>
              <a:ext cx="842596" cy="5666154"/>
            </a:xfrm>
            <a:prstGeom prst="triangle">
              <a:avLst>
                <a:gd name="adj" fmla="val 10000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ctrTitle"/>
          </p:nvPr>
        </p:nvSpPr>
        <p:spPr>
          <a:xfrm>
            <a:off x="1356361" y="2164081"/>
            <a:ext cx="6990242" cy="1481672"/>
          </a:xfrm>
        </p:spPr>
        <p:txBody>
          <a:bodyPr anchor="b">
            <a:noAutofit/>
          </a:bodyPr>
          <a:lstStyle>
            <a:lvl1pPr algn="r">
              <a:defRPr sz="4860">
                <a:solidFill>
                  <a:schemeClr val="accent1"/>
                </a:solidFill>
              </a:defRPr>
            </a:lvl1pPr>
          </a:lstStyle>
          <a:p>
            <a:r>
              <a:rPr lang="en-US"/>
              <a:t>Click to edit Master title style</a:t>
            </a:r>
          </a:p>
        </p:txBody>
      </p:sp>
      <p:sp>
        <p:nvSpPr>
          <p:cNvPr id="3" name="Subtitle 2"/>
          <p:cNvSpPr>
            <a:spLocks noGrp="1"/>
          </p:cNvSpPr>
          <p:nvPr>
            <p:ph type="subTitle" idx="1"/>
          </p:nvPr>
        </p:nvSpPr>
        <p:spPr>
          <a:xfrm>
            <a:off x="1356361" y="3645750"/>
            <a:ext cx="6990242" cy="987209"/>
          </a:xfrm>
        </p:spPr>
        <p:txBody>
          <a:bodyPr anchor="t"/>
          <a:lstStyle>
            <a:lvl1pPr marL="0" indent="0" algn="r">
              <a:buNone/>
              <a:defRPr>
                <a:solidFill>
                  <a:schemeClr val="tx1">
                    <a:lumMod val="50000"/>
                    <a:lumOff val="50000"/>
                  </a:schemeClr>
                </a:solidFill>
              </a:defRPr>
            </a:lvl1pPr>
            <a:lvl2pPr marL="411480" indent="0" algn="ctr">
              <a:buNone/>
              <a:defRPr>
                <a:solidFill>
                  <a:schemeClr val="tx1">
                    <a:tint val="75000"/>
                  </a:schemeClr>
                </a:solidFill>
              </a:defRPr>
            </a:lvl2pPr>
            <a:lvl3pPr marL="822960" indent="0" algn="ctr">
              <a:buNone/>
              <a:defRPr>
                <a:solidFill>
                  <a:schemeClr val="tx1">
                    <a:tint val="75000"/>
                  </a:schemeClr>
                </a:solidFill>
              </a:defRPr>
            </a:lvl3pPr>
            <a:lvl4pPr marL="1234440" indent="0" algn="ctr">
              <a:buNone/>
              <a:defRPr>
                <a:solidFill>
                  <a:schemeClr val="tx1">
                    <a:tint val="75000"/>
                  </a:schemeClr>
                </a:solidFill>
              </a:defRPr>
            </a:lvl4pPr>
            <a:lvl5pPr marL="1645920" indent="0" algn="ctr">
              <a:buNone/>
              <a:defRPr>
                <a:solidFill>
                  <a:schemeClr val="tx1">
                    <a:tint val="75000"/>
                  </a:schemeClr>
                </a:solidFill>
              </a:defRPr>
            </a:lvl5pPr>
            <a:lvl6pPr marL="2057400" indent="0" algn="ctr">
              <a:buNone/>
              <a:defRPr>
                <a:solidFill>
                  <a:schemeClr val="tx1">
                    <a:tint val="75000"/>
                  </a:schemeClr>
                </a:solidFill>
              </a:defRPr>
            </a:lvl6pPr>
            <a:lvl7pPr marL="2468880" indent="0" algn="ctr">
              <a:buNone/>
              <a:defRPr>
                <a:solidFill>
                  <a:schemeClr val="tx1">
                    <a:tint val="75000"/>
                  </a:schemeClr>
                </a:solidFill>
              </a:defRPr>
            </a:lvl7pPr>
            <a:lvl8pPr marL="2880360" indent="0" algn="ctr">
              <a:buNone/>
              <a:defRPr>
                <a:solidFill>
                  <a:schemeClr val="tx1">
                    <a:tint val="75000"/>
                  </a:schemeClr>
                </a:solidFill>
              </a:defRPr>
            </a:lvl8pPr>
            <a:lvl9pPr marL="329184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636282814"/>
      </p:ext>
    </p:extLst>
  </p:cSld>
  <p:clrMapOvr>
    <a:masterClrMapping/>
  </p:clrMapOvr>
  <p:hf hdr="0" ftr="0" dt="0"/>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Title Only">
    <p:spTree>
      <p:nvGrpSpPr>
        <p:cNvPr id="1" name=""/>
        <p:cNvGrpSpPr/>
        <p:nvPr/>
      </p:nvGrpSpPr>
      <p:grpSpPr>
        <a:xfrm>
          <a:off x="0" y="0"/>
          <a:ext cx="0" cy="0"/>
          <a:chOff x="0" y="0"/>
          <a:chExt cx="0" cy="0"/>
        </a:xfrm>
      </p:grpSpPr>
      <p:sp>
        <p:nvSpPr>
          <p:cNvPr id="3" name="Rectangle 2"/>
          <p:cNvSpPr/>
          <p:nvPr userDrawn="1"/>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661226"/>
            <a:ext cx="9976104" cy="590931"/>
          </a:xfrm>
        </p:spPr>
        <p:txBody>
          <a:bodyPr/>
          <a:lstStyle>
            <a:lvl1pPr algn="ctr">
              <a:defRPr>
                <a:solidFill>
                  <a:schemeClr val="bg1"/>
                </a:solidFill>
              </a:defRPr>
            </a:lvl1pPr>
          </a:lstStyle>
          <a:p>
            <a:r>
              <a:rPr lang="en-US"/>
              <a:t>Click to edit Master title style</a:t>
            </a:r>
          </a:p>
        </p:txBody>
      </p:sp>
    </p:spTree>
    <p:extLst>
      <p:ext uri="{BB962C8B-B14F-4D97-AF65-F5344CB8AC3E}">
        <p14:creationId xmlns:p14="http://schemas.microsoft.com/office/powerpoint/2010/main" val="39566308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0.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240"/>
            </a:lvl1p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939419151"/>
      </p:ext>
    </p:extLst>
  </p:cSld>
  <p:clrMapOvr>
    <a:masterClrMapping/>
  </p:clrMapOvr>
  <p:hf hdr="0" ftr="0" dt="0"/>
</p:sldLayout>
</file>

<file path=ppt/slideLayouts/slideLayout71.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09602" y="2430781"/>
            <a:ext cx="7737001" cy="1643923"/>
          </a:xfrm>
        </p:spPr>
        <p:txBody>
          <a:bodyPr anchor="b"/>
          <a:lstStyle>
            <a:lvl1pPr algn="l">
              <a:defRPr sz="3600" b="0" cap="none"/>
            </a:lvl1pPr>
          </a:lstStyle>
          <a:p>
            <a:r>
              <a:rPr lang="en-US"/>
              <a:t>Click to edit Master title style</a:t>
            </a:r>
          </a:p>
        </p:txBody>
      </p:sp>
      <p:sp>
        <p:nvSpPr>
          <p:cNvPr id="3" name="Text Placeholder 2"/>
          <p:cNvSpPr>
            <a:spLocks noGrp="1"/>
          </p:cNvSpPr>
          <p:nvPr>
            <p:ph type="body" idx="1"/>
          </p:nvPr>
        </p:nvSpPr>
        <p:spPr>
          <a:xfrm>
            <a:off x="609602" y="4074703"/>
            <a:ext cx="7737001" cy="774360"/>
          </a:xfrm>
        </p:spPr>
        <p:txBody>
          <a:bodyPr anchor="t"/>
          <a:lstStyle>
            <a:lvl1pPr marL="0" indent="0" algn="l">
              <a:buNone/>
              <a:defRPr sz="180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70085523"/>
      </p:ext>
    </p:extLst>
  </p:cSld>
  <p:clrMapOvr>
    <a:masterClrMapping/>
  </p:clrMapOvr>
  <p:hf hdr="0" ftr="0" dt="0"/>
</p:sldLayout>
</file>

<file path=ppt/slideLayouts/slideLayout72.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609601" y="1944530"/>
            <a:ext cx="3765632" cy="34926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580973" y="1944530"/>
            <a:ext cx="3765631" cy="34926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EB712588-04B1-427B-82EE-E8DB90309F08}" type="datetimeFigureOut">
              <a:rPr lang="en-US" dirty="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6FF9F0C5-380F-41C2-899A-BAC0F0927E16}" type="slidenum">
              <a:rPr lang="en-US" dirty="0"/>
              <a:t>‹#›</a:t>
            </a:fld>
            <a:endParaRPr lang="en-US"/>
          </a:p>
        </p:txBody>
      </p:sp>
    </p:spTree>
    <p:extLst>
      <p:ext uri="{BB962C8B-B14F-4D97-AF65-F5344CB8AC3E}">
        <p14:creationId xmlns:p14="http://schemas.microsoft.com/office/powerpoint/2010/main" val="3415345630"/>
      </p:ext>
    </p:extLst>
  </p:cSld>
  <p:clrMapOvr>
    <a:masterClrMapping/>
  </p:clrMapOvr>
  <p:hf hdr="0" ftr="0" dt="0"/>
</p:sldLayout>
</file>

<file path=ppt/slideLayouts/slideLayout73.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608171" y="1944885"/>
            <a:ext cx="3767061"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608171" y="2463521"/>
            <a:ext cx="3767061"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579545" y="1944885"/>
            <a:ext cx="3767056" cy="518636"/>
          </a:xfrm>
        </p:spPr>
        <p:txBody>
          <a:bodyPr anchor="b">
            <a:noAutofit/>
          </a:bodyPr>
          <a:lstStyle>
            <a:lvl1pPr marL="0" indent="0">
              <a:buNone/>
              <a:defRPr sz="2160" b="0"/>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4579546" y="2463521"/>
            <a:ext cx="3767055" cy="2973705"/>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B61BEF0D-F0BB-DE4B-95CE-6DB70DBA9567}" type="datetimeFigureOut">
              <a:rPr lang="en-US" dirty="0"/>
              <a:pPr/>
              <a:t>1/22/2021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160805115"/>
      </p:ext>
    </p:extLst>
  </p:cSld>
  <p:clrMapOvr>
    <a:masterClrMapping/>
  </p:clrMapOvr>
  <p:hf hdr="0" ftr="0" dt="0"/>
</p:sldLayout>
</file>

<file path=ppt/slideLayouts/slideLayout74.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1" y="548640"/>
            <a:ext cx="7737001" cy="1188720"/>
          </a:xfrm>
        </p:spPr>
        <p:txBody>
          <a:bodyPr/>
          <a:lstStyle/>
          <a:p>
            <a:r>
              <a:rPr lang="en-US"/>
              <a:t>Click to edit Master title style</a:t>
            </a:r>
          </a:p>
        </p:txBody>
      </p:sp>
      <p:sp>
        <p:nvSpPr>
          <p:cNvPr id="3" name="Date Placeholder 2"/>
          <p:cNvSpPr>
            <a:spLocks noGrp="1"/>
          </p:cNvSpPr>
          <p:nvPr>
            <p:ph type="dt" sz="half" idx="10"/>
          </p:nvPr>
        </p:nvSpPr>
        <p:spPr/>
        <p:txBody>
          <a:bodyPr/>
          <a:lstStyle/>
          <a:p>
            <a:fld id="{B61BEF0D-F0BB-DE4B-95CE-6DB70DBA9567}" type="datetimeFigureOut">
              <a:rPr lang="en-US" dirty="0"/>
              <a:pPr/>
              <a:t>1/22/2021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a:p>
        </p:txBody>
      </p:sp>
      <p:sp>
        <p:nvSpPr>
          <p:cNvPr id="6" name="Rectangle 5">
            <a:extLst>
              <a:ext uri="{FF2B5EF4-FFF2-40B4-BE49-F238E27FC236}">
                <a16:creationId xmlns:a16="http://schemas.microsoft.com/office/drawing/2014/main" id="{807EE64E-31D4-446B-8708-22FB4FB5B3BB}"/>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7315088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75.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1/22/2021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2308778996"/>
      </p:ext>
    </p:extLst>
  </p:cSld>
  <p:clrMapOvr>
    <a:masterClrMapping/>
  </p:clrMapOvr>
  <p:hf hdr="0" ftr="0" dt="0"/>
</p:sldLayout>
</file>

<file path=ppt/slideLayouts/slideLayout76.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1348744"/>
            <a:ext cx="3469075" cy="1150619"/>
          </a:xfrm>
        </p:spPr>
        <p:txBody>
          <a:bodyPr anchor="b">
            <a:normAutofit/>
          </a:bodyPr>
          <a:lstStyle>
            <a:lvl1pPr>
              <a:defRPr sz="1800"/>
            </a:lvl1pPr>
          </a:lstStyle>
          <a:p>
            <a:r>
              <a:rPr lang="en-US"/>
              <a:t>Click to edit Master title style</a:t>
            </a:r>
          </a:p>
        </p:txBody>
      </p:sp>
      <p:sp>
        <p:nvSpPr>
          <p:cNvPr id="3" name="Content Placeholder 2"/>
          <p:cNvSpPr>
            <a:spLocks noGrp="1"/>
          </p:cNvSpPr>
          <p:nvPr>
            <p:ph idx="1"/>
          </p:nvPr>
        </p:nvSpPr>
        <p:spPr>
          <a:xfrm>
            <a:off x="4284415" y="463432"/>
            <a:ext cx="4062187" cy="4973793"/>
          </a:xfrm>
        </p:spPr>
        <p:txBody>
          <a:bodyPr>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09601" y="2499363"/>
            <a:ext cx="3469075" cy="2326004"/>
          </a:xfrm>
        </p:spPr>
        <p:txBody>
          <a:bodyPr>
            <a:normAutofit/>
          </a:bodyPr>
          <a:lstStyle>
            <a:lvl1pPr marL="0" indent="0">
              <a:buNone/>
              <a:defRPr sz="1260"/>
            </a:lvl1pPr>
            <a:lvl2pPr marL="411357" indent="0">
              <a:buNone/>
              <a:defRPr sz="1260"/>
            </a:lvl2pPr>
            <a:lvl3pPr marL="822713" indent="0">
              <a:buNone/>
              <a:defRPr sz="1080"/>
            </a:lvl3pPr>
            <a:lvl4pPr marL="1234070" indent="0">
              <a:buNone/>
              <a:defRPr sz="900"/>
            </a:lvl4pPr>
            <a:lvl5pPr marL="1645426" indent="0">
              <a:buNone/>
              <a:defRPr sz="900"/>
            </a:lvl5pPr>
            <a:lvl6pPr marL="2056783" indent="0">
              <a:buNone/>
              <a:defRPr sz="900"/>
            </a:lvl6pPr>
            <a:lvl7pPr marL="2468139" indent="0">
              <a:buNone/>
              <a:defRPr sz="900"/>
            </a:lvl7pPr>
            <a:lvl8pPr marL="2879496" indent="0">
              <a:buNone/>
              <a:defRPr sz="900"/>
            </a:lvl8pPr>
            <a:lvl9pPr marL="3290853"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2A54C80-263E-416B-A8E0-580EDEADCBDC}" type="datetimeFigureOut">
              <a:rPr lang="en-US" dirty="0"/>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19954A3-9DFD-4C44-94BA-B95130A3BA1C}" type="slidenum">
              <a:rPr lang="en-US" dirty="0"/>
              <a:t>‹#›</a:t>
            </a:fld>
            <a:endParaRPr lang="en-US"/>
          </a:p>
        </p:txBody>
      </p:sp>
    </p:spTree>
    <p:extLst>
      <p:ext uri="{BB962C8B-B14F-4D97-AF65-F5344CB8AC3E}">
        <p14:creationId xmlns:p14="http://schemas.microsoft.com/office/powerpoint/2010/main" val="660570994"/>
      </p:ext>
    </p:extLst>
  </p:cSld>
  <p:clrMapOvr>
    <a:masterClrMapping/>
  </p:clrMapOvr>
  <p:hf hdr="0" ftr="0" dt="0"/>
</p:sldLayout>
</file>

<file path=ppt/slideLayouts/slideLayout77.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1" y="4320540"/>
            <a:ext cx="7737000" cy="510064"/>
          </a:xfrm>
        </p:spPr>
        <p:txBody>
          <a:bodyPr anchor="b">
            <a:normAutofit/>
          </a:bodyPr>
          <a:lstStyle>
            <a:lvl1pPr algn="l">
              <a:defRPr sz="2160" b="0"/>
            </a:lvl1pPr>
          </a:lstStyle>
          <a:p>
            <a:r>
              <a:rPr lang="en-US"/>
              <a:t>Click to edit Master title style</a:t>
            </a:r>
          </a:p>
        </p:txBody>
      </p:sp>
      <p:sp>
        <p:nvSpPr>
          <p:cNvPr id="3" name="Picture Placeholder 2"/>
          <p:cNvSpPr>
            <a:spLocks noGrp="1" noChangeAspect="1"/>
          </p:cNvSpPr>
          <p:nvPr>
            <p:ph type="pic" idx="1"/>
          </p:nvPr>
        </p:nvSpPr>
        <p:spPr>
          <a:xfrm>
            <a:off x="609601" y="548640"/>
            <a:ext cx="7737001" cy="3461146"/>
          </a:xfrm>
        </p:spPr>
        <p:txBody>
          <a:bodyPr anchor="t">
            <a:normAutofit/>
          </a:bodyPr>
          <a:lstStyle>
            <a:lvl1pPr marL="0" indent="0" algn="ctr">
              <a:buNone/>
              <a:defRPr sz="1440"/>
            </a:lvl1pPr>
            <a:lvl2pPr marL="411480" indent="0">
              <a:buNone/>
              <a:defRPr sz="1440"/>
            </a:lvl2pPr>
            <a:lvl3pPr marL="822960" indent="0">
              <a:buNone/>
              <a:defRPr sz="1440"/>
            </a:lvl3pPr>
            <a:lvl4pPr marL="1234440" indent="0">
              <a:buNone/>
              <a:defRPr sz="1440"/>
            </a:lvl4pPr>
            <a:lvl5pPr marL="1645920" indent="0">
              <a:buNone/>
              <a:defRPr sz="1440"/>
            </a:lvl5pPr>
            <a:lvl6pPr marL="2057400" indent="0">
              <a:buNone/>
              <a:defRPr sz="1440"/>
            </a:lvl6pPr>
            <a:lvl7pPr marL="2468880" indent="0">
              <a:buNone/>
              <a:defRPr sz="1440"/>
            </a:lvl7pPr>
            <a:lvl8pPr marL="2880360" indent="0">
              <a:buNone/>
              <a:defRPr sz="1440"/>
            </a:lvl8pPr>
            <a:lvl9pPr marL="3291840" indent="0">
              <a:buNone/>
              <a:defRPr sz="1440"/>
            </a:lvl9pPr>
          </a:lstStyle>
          <a:p>
            <a:r>
              <a:rPr lang="en-US"/>
              <a:t>Click icon to add picture</a:t>
            </a:r>
          </a:p>
        </p:txBody>
      </p:sp>
      <p:sp>
        <p:nvSpPr>
          <p:cNvPr id="4" name="Text Placeholder 3"/>
          <p:cNvSpPr>
            <a:spLocks noGrp="1"/>
          </p:cNvSpPr>
          <p:nvPr>
            <p:ph type="body" sz="half" idx="2"/>
          </p:nvPr>
        </p:nvSpPr>
        <p:spPr>
          <a:xfrm>
            <a:off x="609601" y="4830604"/>
            <a:ext cx="7737000" cy="606622"/>
          </a:xfrm>
        </p:spPr>
        <p:txBody>
          <a:bodyPr>
            <a:normAutofit/>
          </a:bodyPr>
          <a:lstStyle>
            <a:lvl1pPr marL="0" indent="0">
              <a:buNone/>
              <a:defRPr sz="1080"/>
            </a:lvl1pPr>
            <a:lvl2pPr marL="411480" indent="0">
              <a:buNone/>
              <a:defRPr sz="1080"/>
            </a:lvl2pPr>
            <a:lvl3pPr marL="822960" indent="0">
              <a:buNone/>
              <a:defRPr sz="900"/>
            </a:lvl3pPr>
            <a:lvl4pPr marL="1234440" indent="0">
              <a:buNone/>
              <a:defRPr sz="810"/>
            </a:lvl4pPr>
            <a:lvl5pPr marL="1645920" indent="0">
              <a:buNone/>
              <a:defRPr sz="810"/>
            </a:lvl5pPr>
            <a:lvl6pPr marL="2057400" indent="0">
              <a:buNone/>
              <a:defRPr sz="810"/>
            </a:lvl6pPr>
            <a:lvl7pPr marL="2468880" indent="0">
              <a:buNone/>
              <a:defRPr sz="810"/>
            </a:lvl7pPr>
            <a:lvl8pPr marL="2880360" indent="0">
              <a:buNone/>
              <a:defRPr sz="810"/>
            </a:lvl8pPr>
            <a:lvl9pPr marL="3291840" indent="0">
              <a:buNone/>
              <a:defRPr sz="810"/>
            </a:lvl9pPr>
          </a:lstStyle>
          <a:p>
            <a:pPr lvl="0"/>
            <a:r>
              <a:rPr lang="en-US"/>
              <a:t>Click to 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1/22/2021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1940920"/>
      </p:ext>
    </p:extLst>
  </p:cSld>
  <p:clrMapOvr>
    <a:masterClrMapping/>
  </p:clrMapOvr>
  <p:hf hdr="0" ftr="0" dt="0"/>
</p:sldLayout>
</file>

<file path=ppt/slideLayouts/slideLayout78.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609602" y="548640"/>
            <a:ext cx="7737001" cy="3063240"/>
          </a:xfrm>
        </p:spPr>
        <p:txBody>
          <a:bodyPr anchor="ctr">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3351906298"/>
      </p:ext>
    </p:extLst>
  </p:cSld>
  <p:clrMapOvr>
    <a:masterClrMapping/>
  </p:clrMapOvr>
  <p:hf hdr="0" ftr="0" dt="0"/>
</p:sldLayout>
</file>

<file path=ppt/slideLayouts/slideLayout79.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1229525" y="3268980"/>
            <a:ext cx="6502072" cy="342900"/>
          </a:xfrm>
        </p:spPr>
        <p:txBody>
          <a:bodyPr anchor="ctr">
            <a:noAutofit/>
          </a:bodyPr>
          <a:lstStyle>
            <a:lvl1pPr marL="0" indent="0">
              <a:buFontTx/>
              <a:buNone/>
              <a:defRPr sz="1440">
                <a:solidFill>
                  <a:schemeClr val="tx1">
                    <a:lumMod val="50000"/>
                    <a:lumOff val="50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23360"/>
            <a:ext cx="7737001" cy="1413866"/>
          </a:xfrm>
        </p:spPr>
        <p:txBody>
          <a:bodyPr anchor="ctr">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0" name="TextBox 19"/>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2" name="TextBox 21"/>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latin typeface="Arial"/>
              </a:rPr>
              <a:t>”</a:t>
            </a:r>
            <a:endParaRPr lang="en-US">
              <a:solidFill>
                <a:schemeClr val="accent1">
                  <a:lumMod val="60000"/>
                  <a:lumOff val="40000"/>
                </a:schemeClr>
              </a:solidFill>
              <a:latin typeface="Arial"/>
            </a:endParaRPr>
          </a:p>
        </p:txBody>
      </p:sp>
    </p:spTree>
    <p:extLst>
      <p:ext uri="{BB962C8B-B14F-4D97-AF65-F5344CB8AC3E}">
        <p14:creationId xmlns:p14="http://schemas.microsoft.com/office/powerpoint/2010/main" val="4168725099"/>
      </p:ext>
    </p:extLst>
  </p:cSld>
  <p:clrMapOvr>
    <a:masterClrMapping/>
  </p:clrMapOvr>
  <p:hf hdr="0" ftr="0" dt="0"/>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ransition - Green">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B0764AE4-97B7-4C45-A0D0-BEE3BA17B70F}"/>
              </a:ext>
            </a:extLst>
          </p:cNvPr>
          <p:cNvSpPr/>
          <p:nvPr userDrawn="1"/>
        </p:nvSpPr>
        <p:spPr>
          <a:xfrm>
            <a:off x="0" y="0"/>
            <a:ext cx="10972800" cy="6172200"/>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a:extLst>
              <a:ext uri="{FF2B5EF4-FFF2-40B4-BE49-F238E27FC236}">
                <a16:creationId xmlns:a16="http://schemas.microsoft.com/office/drawing/2014/main" id="{7F046E4A-4011-49A2-955F-F689C05DCBCA}"/>
              </a:ext>
            </a:extLst>
          </p:cNvPr>
          <p:cNvPicPr>
            <a:picLocks noChangeAspect="1"/>
          </p:cNvPicPr>
          <p:nvPr userDrawn="1"/>
        </p:nvPicPr>
        <p:blipFill rotWithShape="1">
          <a:blip r:embed="rId2" cstate="email">
            <a:extLst>
              <a:ext uri="{28A0092B-C50C-407E-A947-70E740481C1C}">
                <a14:useLocalDpi xmlns:a14="http://schemas.microsoft.com/office/drawing/2010/main"/>
              </a:ext>
            </a:extLst>
          </a:blip>
          <a:srcRect l="-5219" t="22933" r="58849" b="-4267"/>
          <a:stretch/>
        </p:blipFill>
        <p:spPr>
          <a:xfrm flipV="1">
            <a:off x="0" y="0"/>
            <a:ext cx="10972800" cy="6172200"/>
          </a:xfrm>
          <a:prstGeom prst="rect">
            <a:avLst/>
          </a:prstGeom>
        </p:spPr>
      </p:pic>
      <p:sp>
        <p:nvSpPr>
          <p:cNvPr id="6" name="Rectangle 5">
            <a:extLst>
              <a:ext uri="{FF2B5EF4-FFF2-40B4-BE49-F238E27FC236}">
                <a16:creationId xmlns:a16="http://schemas.microsoft.com/office/drawing/2014/main" id="{03DE1DF3-9BB4-4DC8-8A61-394EC1805CCA}"/>
              </a:ext>
            </a:extLst>
          </p:cNvPr>
          <p:cNvSpPr/>
          <p:nvPr userDrawn="1"/>
        </p:nvSpPr>
        <p:spPr>
          <a:xfrm>
            <a:off x="0" y="0"/>
            <a:ext cx="10972800" cy="6172200"/>
          </a:xfrm>
          <a:prstGeom prst="rect">
            <a:avLst/>
          </a:prstGeom>
          <a:gradFill>
            <a:gsLst>
              <a:gs pos="40000">
                <a:schemeClr val="tx2"/>
              </a:gs>
              <a:gs pos="100000">
                <a:schemeClr val="tx2">
                  <a:alpha val="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E187F1F-4ACA-4D48-ACDC-152646CBD130}"/>
              </a:ext>
            </a:extLst>
          </p:cNvPr>
          <p:cNvSpPr/>
          <p:nvPr userDrawn="1"/>
        </p:nvSpPr>
        <p:spPr>
          <a:xfrm>
            <a:off x="0" y="0"/>
            <a:ext cx="10972800" cy="6172200"/>
          </a:xfrm>
          <a:prstGeom prst="rect">
            <a:avLst/>
          </a:prstGeom>
          <a:gradFill>
            <a:gsLst>
              <a:gs pos="0">
                <a:schemeClr val="tx2"/>
              </a:gs>
              <a:gs pos="100000">
                <a:schemeClr val="tx2">
                  <a:alpha val="30000"/>
                </a:schemeClr>
              </a:gs>
            </a:gsLst>
            <a:lin ang="54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98348" y="2790635"/>
            <a:ext cx="9976104" cy="590931"/>
          </a:xfrm>
        </p:spPr>
        <p:txBody>
          <a:bodyPr anchor="ctr"/>
          <a:lstStyle>
            <a:lvl1pPr algn="ctr">
              <a:defRPr>
                <a:solidFill>
                  <a:schemeClr val="tx1"/>
                </a:solidFill>
              </a:defRPr>
            </a:lvl1pPr>
          </a:lstStyle>
          <a:p>
            <a:r>
              <a:rPr lang="en-US"/>
              <a:t>Click to edit Master title style</a:t>
            </a:r>
          </a:p>
        </p:txBody>
      </p:sp>
    </p:spTree>
    <p:extLst>
      <p:ext uri="{BB962C8B-B14F-4D97-AF65-F5344CB8AC3E}">
        <p14:creationId xmlns:p14="http://schemas.microsoft.com/office/powerpoint/2010/main" val="317511054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0.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609602" y="1738789"/>
            <a:ext cx="7737001" cy="2335914"/>
          </a:xfrm>
        </p:spPr>
        <p:txBody>
          <a:bodyPr anchor="b">
            <a:normAutofit/>
          </a:bodyPr>
          <a:lstStyle>
            <a:lvl1pPr algn="l">
              <a:defRPr sz="3960" b="0" cap="none"/>
            </a:lvl1pPr>
          </a:lstStyle>
          <a:p>
            <a:r>
              <a:rPr lang="en-US"/>
              <a:t>Click to edit Master title style</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75000"/>
                    <a:lumOff val="25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1484759030"/>
      </p:ext>
    </p:extLst>
  </p:cSld>
  <p:clrMapOvr>
    <a:masterClrMapping/>
  </p:clrMapOvr>
  <p:hf hdr="0" ftr="0" dt="0"/>
</p:sldLayout>
</file>

<file path=ppt/slideLayouts/slideLayout81.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838200" y="548640"/>
            <a:ext cx="7284721"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tx1">
                    <a:lumMod val="75000"/>
                    <a:lumOff val="25000"/>
                  </a:schemeClr>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
        <p:nvSpPr>
          <p:cNvPr id="24" name="TextBox 23"/>
          <p:cNvSpPr txBox="1"/>
          <p:nvPr/>
        </p:nvSpPr>
        <p:spPr>
          <a:xfrm>
            <a:off x="487683" y="711340"/>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
        <p:nvSpPr>
          <p:cNvPr id="25" name="TextBox 24"/>
          <p:cNvSpPr txBox="1"/>
          <p:nvPr/>
        </p:nvSpPr>
        <p:spPr>
          <a:xfrm>
            <a:off x="8003710" y="2597901"/>
            <a:ext cx="548640" cy="526298"/>
          </a:xfrm>
          <a:prstGeom prst="rect">
            <a:avLst/>
          </a:prstGeom>
        </p:spPr>
        <p:txBody>
          <a:bodyPr vert="horz" lIns="82296" tIns="41148" rIns="82296" bIns="41148" rtlCol="0" anchor="ctr">
            <a:noAutofit/>
          </a:bodyPr>
          <a:lstStyle/>
          <a:p>
            <a:pPr lvl="0"/>
            <a:r>
              <a:rPr lang="en-US" sz="7200" baseline="0">
                <a:ln w="3175" cmpd="sng">
                  <a:noFill/>
                </a:ln>
                <a:solidFill>
                  <a:schemeClr val="accent1">
                    <a:lumMod val="60000"/>
                    <a:lumOff val="40000"/>
                  </a:schemeClr>
                </a:solidFill>
                <a:effectLst/>
                <a:latin typeface="Arial"/>
              </a:rPr>
              <a:t>”</a:t>
            </a:r>
          </a:p>
        </p:txBody>
      </p:sp>
    </p:spTree>
    <p:extLst>
      <p:ext uri="{BB962C8B-B14F-4D97-AF65-F5344CB8AC3E}">
        <p14:creationId xmlns:p14="http://schemas.microsoft.com/office/powerpoint/2010/main" val="3069620902"/>
      </p:ext>
    </p:extLst>
  </p:cSld>
  <p:clrMapOvr>
    <a:masterClrMapping/>
  </p:clrMapOvr>
  <p:hf hdr="0" ftr="0" dt="0"/>
</p:sldLayout>
</file>

<file path=ppt/slideLayouts/slideLayout82.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617219" y="548640"/>
            <a:ext cx="7729383" cy="2720340"/>
          </a:xfrm>
        </p:spPr>
        <p:txBody>
          <a:bodyPr anchor="ctr">
            <a:normAutofit/>
          </a:bodyPr>
          <a:lstStyle>
            <a:lvl1pPr algn="l">
              <a:defRPr sz="3960" b="0" cap="none"/>
            </a:lvl1pPr>
          </a:lstStyle>
          <a:p>
            <a:r>
              <a:rPr lang="en-US"/>
              <a:t>Click to edit Master title style</a:t>
            </a:r>
          </a:p>
        </p:txBody>
      </p:sp>
      <p:sp>
        <p:nvSpPr>
          <p:cNvPr id="23" name="Text Placeholder 9"/>
          <p:cNvSpPr>
            <a:spLocks noGrp="1"/>
          </p:cNvSpPr>
          <p:nvPr>
            <p:ph type="body" sz="quarter" idx="13"/>
          </p:nvPr>
        </p:nvSpPr>
        <p:spPr>
          <a:xfrm>
            <a:off x="609599" y="3611880"/>
            <a:ext cx="7737002" cy="462823"/>
          </a:xfrm>
        </p:spPr>
        <p:txBody>
          <a:bodyPr anchor="b">
            <a:noAutofit/>
          </a:bodyPr>
          <a:lstStyle>
            <a:lvl1pPr marL="0" indent="0">
              <a:buFontTx/>
              <a:buNone/>
              <a:defRPr sz="2160">
                <a:solidFill>
                  <a:schemeClr val="accent1"/>
                </a:solidFill>
              </a:defRPr>
            </a:lvl1pPr>
            <a:lvl2pPr marL="411480" indent="0">
              <a:buFontTx/>
              <a:buNone/>
              <a:defRPr/>
            </a:lvl2pPr>
            <a:lvl3pPr marL="822960" indent="0">
              <a:buFontTx/>
              <a:buNone/>
              <a:defRPr/>
            </a:lvl3pPr>
            <a:lvl4pPr marL="1234440" indent="0">
              <a:buFontTx/>
              <a:buNone/>
              <a:defRPr/>
            </a:lvl4pPr>
            <a:lvl5pPr marL="1645920" indent="0">
              <a:buFontTx/>
              <a:buNone/>
              <a:defRPr/>
            </a:lvl5pPr>
          </a:lstStyle>
          <a:p>
            <a:pPr lvl="0"/>
            <a:r>
              <a:rPr lang="en-US"/>
              <a:t>Click to edit Master text styles</a:t>
            </a:r>
          </a:p>
        </p:txBody>
      </p:sp>
      <p:sp>
        <p:nvSpPr>
          <p:cNvPr id="3" name="Text Placeholder 2"/>
          <p:cNvSpPr>
            <a:spLocks noGrp="1"/>
          </p:cNvSpPr>
          <p:nvPr>
            <p:ph type="body" idx="1"/>
          </p:nvPr>
        </p:nvSpPr>
        <p:spPr>
          <a:xfrm>
            <a:off x="609602" y="4074703"/>
            <a:ext cx="7737001" cy="1362523"/>
          </a:xfrm>
        </p:spPr>
        <p:txBody>
          <a:bodyPr anchor="t">
            <a:normAutofit/>
          </a:bodyPr>
          <a:lstStyle>
            <a:lvl1pPr marL="0" indent="0" algn="l">
              <a:buNone/>
              <a:defRPr sz="1620">
                <a:solidFill>
                  <a:schemeClr val="tx1">
                    <a:lumMod val="50000"/>
                    <a:lumOff val="50000"/>
                  </a:schemeClr>
                </a:solidFill>
              </a:defRPr>
            </a:lvl1pPr>
            <a:lvl2pPr marL="411480" indent="0">
              <a:buNone/>
              <a:defRPr sz="1620">
                <a:solidFill>
                  <a:schemeClr val="tx1">
                    <a:tint val="75000"/>
                  </a:schemeClr>
                </a:solidFill>
              </a:defRPr>
            </a:lvl2pPr>
            <a:lvl3pPr marL="822960" indent="0">
              <a:buNone/>
              <a:defRPr sz="1440">
                <a:solidFill>
                  <a:schemeClr val="tx1">
                    <a:tint val="75000"/>
                  </a:schemeClr>
                </a:solidFill>
              </a:defRPr>
            </a:lvl3pPr>
            <a:lvl4pPr marL="1234440" indent="0">
              <a:buNone/>
              <a:defRPr sz="1260">
                <a:solidFill>
                  <a:schemeClr val="tx1">
                    <a:tint val="75000"/>
                  </a:schemeClr>
                </a:solidFill>
              </a:defRPr>
            </a:lvl4pPr>
            <a:lvl5pPr marL="1645920" indent="0">
              <a:buNone/>
              <a:defRPr sz="1260">
                <a:solidFill>
                  <a:schemeClr val="tx1">
                    <a:tint val="75000"/>
                  </a:schemeClr>
                </a:solidFill>
              </a:defRPr>
            </a:lvl5pPr>
            <a:lvl6pPr marL="2057400" indent="0">
              <a:buNone/>
              <a:defRPr sz="1260">
                <a:solidFill>
                  <a:schemeClr val="tx1">
                    <a:tint val="75000"/>
                  </a:schemeClr>
                </a:solidFill>
              </a:defRPr>
            </a:lvl6pPr>
            <a:lvl7pPr marL="2468880" indent="0">
              <a:buNone/>
              <a:defRPr sz="1260">
                <a:solidFill>
                  <a:schemeClr val="tx1">
                    <a:tint val="75000"/>
                  </a:schemeClr>
                </a:solidFill>
              </a:defRPr>
            </a:lvl7pPr>
            <a:lvl8pPr marL="2880360" indent="0">
              <a:buNone/>
              <a:defRPr sz="1260">
                <a:solidFill>
                  <a:schemeClr val="tx1">
                    <a:tint val="75000"/>
                  </a:schemeClr>
                </a:solidFill>
              </a:defRPr>
            </a:lvl8pPr>
            <a:lvl9pPr marL="3291840" indent="0">
              <a:buNone/>
              <a:defRPr sz="126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655338885"/>
      </p:ext>
    </p:extLst>
  </p:cSld>
  <p:clrMapOvr>
    <a:masterClrMapping/>
  </p:clrMapOvr>
  <p:hf hdr="0" ftr="0" dt="0"/>
</p:sldLayout>
</file>

<file path=ppt/slideLayouts/slideLayout83.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5C6B4A9-1611-4792-9094-5F34BCA07E0B}" type="datetimeFigureOut">
              <a:rPr lang="en-US" dirty="0"/>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89333C77-0158-454C-844F-B7AB9BD7DAD4}" type="slidenum">
              <a:rPr lang="en-US" dirty="0"/>
              <a:t>‹#›</a:t>
            </a:fld>
            <a:endParaRPr lang="en-US"/>
          </a:p>
        </p:txBody>
      </p:sp>
    </p:spTree>
    <p:extLst>
      <p:ext uri="{BB962C8B-B14F-4D97-AF65-F5344CB8AC3E}">
        <p14:creationId xmlns:p14="http://schemas.microsoft.com/office/powerpoint/2010/main" val="400805296"/>
      </p:ext>
    </p:extLst>
  </p:cSld>
  <p:clrMapOvr>
    <a:masterClrMapping/>
  </p:clrMapOvr>
  <p:hf hdr="0" ftr="0" dt="0"/>
</p:sldLayout>
</file>

<file path=ppt/slideLayouts/slideLayout84.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7170906" y="548640"/>
            <a:ext cx="1174269" cy="4726306"/>
          </a:xfrm>
        </p:spPr>
        <p:txBody>
          <a:bodyPr vert="eaVert" anchor="ctr"/>
          <a:lstStyle/>
          <a:p>
            <a:r>
              <a:rPr lang="en-US"/>
              <a:t>Click to edit Master title style</a:t>
            </a:r>
          </a:p>
        </p:txBody>
      </p:sp>
      <p:sp>
        <p:nvSpPr>
          <p:cNvPr id="3" name="Vertical Text Placeholder 2"/>
          <p:cNvSpPr>
            <a:spLocks noGrp="1"/>
          </p:cNvSpPr>
          <p:nvPr>
            <p:ph type="body" orient="vert" idx="1"/>
          </p:nvPr>
        </p:nvSpPr>
        <p:spPr>
          <a:xfrm>
            <a:off x="609602" y="548640"/>
            <a:ext cx="6354135" cy="472630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B61BEF0D-F0BB-DE4B-95CE-6DB70DBA9567}" type="datetimeFigureOut">
              <a:rPr lang="en-US" dirty="0"/>
              <a:pPr/>
              <a:t>1/22/2021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a:p>
        </p:txBody>
      </p:sp>
    </p:spTree>
    <p:extLst>
      <p:ext uri="{BB962C8B-B14F-4D97-AF65-F5344CB8AC3E}">
        <p14:creationId xmlns:p14="http://schemas.microsoft.com/office/powerpoint/2010/main" val="4094011730"/>
      </p:ext>
    </p:extLst>
  </p:cSld>
  <p:clrMapOvr>
    <a:masterClrMapping/>
  </p:clrMapOvr>
  <p:hf hdr="0" ftr="0" dt="0"/>
</p:sldLayout>
</file>

<file path=ppt/slideLayouts/slideLayout85.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16965958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86.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176001" y="722069"/>
            <a:ext cx="7773366" cy="2287288"/>
          </a:xfrm>
        </p:spPr>
        <p:txBody>
          <a:bodyPr bIns="0" anchor="b">
            <a:normAutofit/>
          </a:bodyPr>
          <a:lstStyle>
            <a:lvl1pPr algn="l">
              <a:defRPr sz="5940"/>
            </a:lvl1pPr>
          </a:lstStyle>
          <a:p>
            <a:r>
              <a:rPr lang="en-US"/>
              <a:t>Click to edit Master title style</a:t>
            </a:r>
            <a:endParaRPr lang="en-US" dirty="0"/>
          </a:p>
        </p:txBody>
      </p:sp>
      <p:sp>
        <p:nvSpPr>
          <p:cNvPr id="3" name="Subtitle 2"/>
          <p:cNvSpPr>
            <a:spLocks noGrp="1"/>
          </p:cNvSpPr>
          <p:nvPr>
            <p:ph type="subTitle" idx="1"/>
          </p:nvPr>
        </p:nvSpPr>
        <p:spPr>
          <a:xfrm>
            <a:off x="2176002" y="3178084"/>
            <a:ext cx="7773365" cy="879859"/>
          </a:xfrm>
        </p:spPr>
        <p:txBody>
          <a:bodyPr tIns="91440" bIns="91440">
            <a:normAutofit/>
          </a:bodyPr>
          <a:lstStyle>
            <a:lvl1pPr marL="0" indent="0" algn="l">
              <a:buNone/>
              <a:defRPr sz="1620" b="0" cap="all" baseline="0">
                <a:solidFill>
                  <a:schemeClr val="tx1"/>
                </a:solidFill>
              </a:defRPr>
            </a:lvl1pPr>
            <a:lvl2pPr marL="411480" indent="0" algn="ctr">
              <a:buNone/>
              <a:defRPr sz="1620"/>
            </a:lvl2pPr>
            <a:lvl3pPr marL="822960" indent="0" algn="ctr">
              <a:buNone/>
              <a:defRPr sz="1620"/>
            </a:lvl3pPr>
            <a:lvl4pPr marL="1234440" indent="0" algn="ctr">
              <a:buNone/>
              <a:defRPr sz="1440"/>
            </a:lvl4pPr>
            <a:lvl5pPr marL="1645920" indent="0" algn="ctr">
              <a:buNone/>
              <a:defRPr sz="1440"/>
            </a:lvl5pPr>
            <a:lvl6pPr marL="2057400" indent="0" algn="ctr">
              <a:buNone/>
              <a:defRPr sz="1440"/>
            </a:lvl6pPr>
            <a:lvl7pPr marL="2468880" indent="0" algn="ctr">
              <a:buNone/>
              <a:defRPr sz="1440"/>
            </a:lvl7pPr>
            <a:lvl8pPr marL="2880360" indent="0" algn="ctr">
              <a:buNone/>
              <a:defRPr sz="1440"/>
            </a:lvl8pPr>
            <a:lvl9pPr marL="3291840" indent="0" algn="ctr">
              <a:buNone/>
              <a:defRPr sz="144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a:xfrm>
            <a:off x="2174850" y="296377"/>
            <a:ext cx="4476524" cy="278281"/>
          </a:xfrm>
        </p:spPr>
        <p:txBody>
          <a:bodyPr/>
          <a:lstStyle/>
          <a:p>
            <a:endParaRPr lang="en-US" dirty="0"/>
          </a:p>
        </p:txBody>
      </p:sp>
      <p:sp>
        <p:nvSpPr>
          <p:cNvPr id="6" name="Slide Number Placeholder 5"/>
          <p:cNvSpPr>
            <a:spLocks noGrp="1"/>
          </p:cNvSpPr>
          <p:nvPr>
            <p:ph type="sldNum" sz="quarter" idx="12"/>
          </p:nvPr>
        </p:nvSpPr>
        <p:spPr>
          <a:xfrm>
            <a:off x="1293898" y="719076"/>
            <a:ext cx="729917" cy="453220"/>
          </a:xfrm>
        </p:spPr>
        <p:txBody>
          <a:bodyPr/>
          <a:lstStyle/>
          <a:p>
            <a:fld id="{6D22F896-40B5-4ADD-8801-0D06FADFA095}" type="slidenum">
              <a:rPr lang="en-US" dirty="0"/>
              <a:t>‹#›</a:t>
            </a:fld>
            <a:endParaRPr lang="en-US" dirty="0"/>
          </a:p>
        </p:txBody>
      </p:sp>
      <p:cxnSp>
        <p:nvCxnSpPr>
          <p:cNvPr id="15" name="Straight Connector 14"/>
          <p:cNvCxnSpPr/>
          <p:nvPr/>
        </p:nvCxnSpPr>
        <p:spPr>
          <a:xfrm>
            <a:off x="2176002" y="3175688"/>
            <a:ext cx="7773365"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273492846"/>
      </p:ext>
    </p:extLst>
  </p:cSld>
  <p:clrMapOvr>
    <a:masterClrMapping/>
  </p:clrMapOvr>
  <p:hf hdr="0" ftr="0" dt="0"/>
</p:sldLayout>
</file>

<file path=ppt/slideLayouts/slideLayout87.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33" name="Straight Connector 32"/>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579493057"/>
      </p:ext>
    </p:extLst>
  </p:cSld>
  <p:clrMapOvr>
    <a:masterClrMapping/>
  </p:clrMapOvr>
  <p:hf hdr="0" ftr="0" dt="0"/>
</p:sldLayout>
</file>

<file path=ppt/slideLayouts/slideLayout88.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308815" y="1580517"/>
            <a:ext cx="7778839" cy="1699155"/>
          </a:xfrm>
        </p:spPr>
        <p:txBody>
          <a:bodyPr anchor="b">
            <a:normAutofit/>
          </a:bodyPr>
          <a:lstStyle>
            <a:lvl1pPr algn="l">
              <a:defRPr sz="3240"/>
            </a:lvl1pPr>
          </a:lstStyle>
          <a:p>
            <a:r>
              <a:rPr lang="en-US"/>
              <a:t>Click to edit Master title style</a:t>
            </a:r>
            <a:endParaRPr lang="en-US" dirty="0"/>
          </a:p>
        </p:txBody>
      </p:sp>
      <p:sp>
        <p:nvSpPr>
          <p:cNvPr id="3" name="Text Placeholder 2"/>
          <p:cNvSpPr>
            <a:spLocks noGrp="1"/>
          </p:cNvSpPr>
          <p:nvPr>
            <p:ph type="body" idx="1"/>
          </p:nvPr>
        </p:nvSpPr>
        <p:spPr>
          <a:xfrm>
            <a:off x="1308815" y="3425576"/>
            <a:ext cx="7767401" cy="911636"/>
          </a:xfrm>
        </p:spPr>
        <p:txBody>
          <a:bodyPr tIns="91440">
            <a:normAutofit/>
          </a:bodyPr>
          <a:lstStyle>
            <a:lvl1pPr marL="0" indent="0" algn="l">
              <a:buNone/>
              <a:defRPr sz="1620">
                <a:solidFill>
                  <a:schemeClr val="tx1"/>
                </a:solidFill>
              </a:defRPr>
            </a:lvl1pPr>
            <a:lvl2pPr marL="411480" indent="0">
              <a:buNone/>
              <a:defRPr sz="1620">
                <a:solidFill>
                  <a:schemeClr val="tx1">
                    <a:tint val="75000"/>
                  </a:schemeClr>
                </a:solidFill>
              </a:defRPr>
            </a:lvl2pPr>
            <a:lvl3pPr marL="822960" indent="0">
              <a:buNone/>
              <a:defRPr sz="1620">
                <a:solidFill>
                  <a:schemeClr val="tx1">
                    <a:tint val="75000"/>
                  </a:schemeClr>
                </a:solidFill>
              </a:defRPr>
            </a:lvl3pPr>
            <a:lvl4pPr marL="1234440" indent="0">
              <a:buNone/>
              <a:defRPr sz="1440">
                <a:solidFill>
                  <a:schemeClr val="tx1">
                    <a:tint val="75000"/>
                  </a:schemeClr>
                </a:solidFill>
              </a:defRPr>
            </a:lvl4pPr>
            <a:lvl5pPr marL="1645920" indent="0">
              <a:buNone/>
              <a:defRPr sz="1440">
                <a:solidFill>
                  <a:schemeClr val="tx1">
                    <a:tint val="75000"/>
                  </a:schemeClr>
                </a:solidFill>
              </a:defRPr>
            </a:lvl5pPr>
            <a:lvl6pPr marL="2057400" indent="0">
              <a:buNone/>
              <a:defRPr sz="1440">
                <a:solidFill>
                  <a:schemeClr val="tx1">
                    <a:tint val="75000"/>
                  </a:schemeClr>
                </a:solidFill>
              </a:defRPr>
            </a:lvl6pPr>
            <a:lvl7pPr marL="2468880" indent="0">
              <a:buNone/>
              <a:defRPr sz="1440">
                <a:solidFill>
                  <a:schemeClr val="tx1">
                    <a:tint val="75000"/>
                  </a:schemeClr>
                </a:solidFill>
              </a:defRPr>
            </a:lvl7pPr>
            <a:lvl8pPr marL="2880360" indent="0">
              <a:buNone/>
              <a:defRPr sz="1440">
                <a:solidFill>
                  <a:schemeClr val="tx1">
                    <a:tint val="75000"/>
                  </a:schemeClr>
                </a:solidFill>
              </a:defRPr>
            </a:lvl8pPr>
            <a:lvl9pPr marL="3291840" indent="0">
              <a:buNone/>
              <a:defRPr sz="144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1308815" y="3424487"/>
            <a:ext cx="776740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801638767"/>
      </p:ext>
    </p:extLst>
  </p:cSld>
  <p:clrMapOvr>
    <a:masterClrMapping/>
  </p:clrMapOvr>
  <p:hf hdr="0" ftr="0" dt="0"/>
</p:sldLayout>
</file>

<file path=ppt/slideLayouts/slideLayout89.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304296" y="724400"/>
            <a:ext cx="8645072" cy="95337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302598" y="1809790"/>
            <a:ext cx="4180637" cy="310373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5772394" y="1815609"/>
            <a:ext cx="4180637" cy="309736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5" name="Straight Connector 3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60024828"/>
      </p:ext>
    </p:extLst>
  </p:cSld>
  <p:clrMapOvr>
    <a:masterClrMapping/>
  </p:clrMapOvr>
  <p:hf hdr="0" ftr="0" dt="0"/>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tle, Subtitle, and 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54352"/>
            <a:ext cx="9976104" cy="590931"/>
          </a:xfrm>
        </p:spPr>
        <p:txBody>
          <a:bodyPr/>
          <a:lstStyle>
            <a:lvl1pPr algn="ctr">
              <a:defRPr>
                <a:solidFill>
                  <a:schemeClr val="bg1"/>
                </a:solidFill>
              </a:defRPr>
            </a:lvl1pPr>
          </a:lstStyle>
          <a:p>
            <a:r>
              <a:rPr lang="en-US"/>
              <a:t>Click to edit Master title style</a:t>
            </a:r>
          </a:p>
        </p:txBody>
      </p:sp>
      <p:sp>
        <p:nvSpPr>
          <p:cNvPr id="3" name="Content Placeholder 2"/>
          <p:cNvSpPr>
            <a:spLocks noGrp="1"/>
          </p:cNvSpPr>
          <p:nvPr>
            <p:ph sz="half" idx="1"/>
          </p:nvPr>
        </p:nvSpPr>
        <p:spPr>
          <a:xfrm>
            <a:off x="498348" y="2111661"/>
            <a:ext cx="4945063"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4" name="Content Placeholder 3"/>
          <p:cNvSpPr>
            <a:spLocks noGrp="1"/>
          </p:cNvSpPr>
          <p:nvPr>
            <p:ph sz="half" idx="2"/>
          </p:nvPr>
        </p:nvSpPr>
        <p:spPr>
          <a:xfrm>
            <a:off x="5529390" y="2111661"/>
            <a:ext cx="4945062" cy="3693521"/>
          </a:xfrm>
        </p:spPr>
        <p:txBody>
          <a:bodyPr/>
          <a:lstStyle>
            <a:lvl1pPr marL="231775" indent="-231775">
              <a:buSzPct val="100000"/>
              <a:buFontTx/>
              <a:buBlip>
                <a:blip r:embed="rId2"/>
              </a:buBlip>
              <a:defRPr sz="2400" b="0">
                <a:solidFill>
                  <a:schemeClr val="bg1"/>
                </a:solidFill>
              </a:defRPr>
            </a:lvl1pPr>
            <a:lvl2pPr marL="803275" indent="-231775">
              <a:buSzPct val="100000"/>
              <a:buFontTx/>
              <a:buBlip>
                <a:blip r:embed="rId2"/>
              </a:buBlip>
              <a:defRPr sz="2000" b="0">
                <a:solidFill>
                  <a:schemeClr val="bg1"/>
                </a:solidFill>
              </a:defRPr>
            </a:lvl2pPr>
            <a:lvl3pPr marL="1255713" indent="-166688">
              <a:buSzPct val="100000"/>
              <a:buFontTx/>
              <a:buBlip>
                <a:blip r:embed="rId2"/>
              </a:buBlip>
              <a:defRPr sz="1800" b="0">
                <a:solidFill>
                  <a:schemeClr val="bg1"/>
                </a:solidFill>
              </a:defRPr>
            </a:lvl3pPr>
            <a:lvl4pPr marL="1774825" indent="-228600">
              <a:buFont typeface="Wingdings" panose="05000000000000000000" pitchFamily="2" charset="2"/>
              <a:buChar char="§"/>
              <a:defRPr sz="1800" b="0">
                <a:solidFill>
                  <a:schemeClr val="tx1"/>
                </a:solidFill>
              </a:defRPr>
            </a:lvl4pPr>
            <a:lvl5pPr marL="2117725" indent="-228600">
              <a:buFont typeface="Wingdings" panose="05000000000000000000" pitchFamily="2" charset="2"/>
              <a:buChar char="§"/>
              <a:defRPr sz="1800" b="0">
                <a:solidFill>
                  <a:schemeClr val="tx1"/>
                </a:solidFill>
              </a:defRPr>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0568"/>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08097101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0.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302472" y="723747"/>
            <a:ext cx="8646895" cy="950687"/>
          </a:xfrm>
        </p:spPr>
        <p:txBody>
          <a:bodyPr/>
          <a:lstStyle/>
          <a:p>
            <a:r>
              <a:rPr lang="en-US"/>
              <a:t>Click to edit Master title style</a:t>
            </a:r>
            <a:endParaRPr lang="en-US" dirty="0"/>
          </a:p>
        </p:txBody>
      </p:sp>
      <p:sp>
        <p:nvSpPr>
          <p:cNvPr id="3" name="Text Placeholder 2"/>
          <p:cNvSpPr>
            <a:spLocks noGrp="1"/>
          </p:cNvSpPr>
          <p:nvPr>
            <p:ph type="body" idx="1"/>
          </p:nvPr>
        </p:nvSpPr>
        <p:spPr>
          <a:xfrm>
            <a:off x="1302472" y="1817594"/>
            <a:ext cx="4180637" cy="721749"/>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4" name="Content Placeholder 3"/>
          <p:cNvSpPr>
            <a:spLocks noGrp="1"/>
          </p:cNvSpPr>
          <p:nvPr>
            <p:ph sz="half" idx="2"/>
          </p:nvPr>
        </p:nvSpPr>
        <p:spPr>
          <a:xfrm>
            <a:off x="1302472" y="2541843"/>
            <a:ext cx="4180637" cy="238001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5771126" y="1820703"/>
            <a:ext cx="4180637" cy="722013"/>
          </a:xfrm>
        </p:spPr>
        <p:txBody>
          <a:bodyPr anchor="b">
            <a:normAutofit/>
          </a:bodyPr>
          <a:lstStyle>
            <a:lvl1pPr marL="0" indent="0">
              <a:lnSpc>
                <a:spcPct val="100000"/>
              </a:lnSpc>
              <a:buNone/>
              <a:defRPr sz="1980" b="0" cap="all" baseline="0">
                <a:solidFill>
                  <a:schemeClr val="accent1"/>
                </a:solidFill>
              </a:defRPr>
            </a:lvl1pPr>
            <a:lvl2pPr marL="411480" indent="0">
              <a:buNone/>
              <a:defRPr sz="1800" b="1"/>
            </a:lvl2pPr>
            <a:lvl3pPr marL="822960" indent="0">
              <a:buNone/>
              <a:defRPr sz="1620" b="1"/>
            </a:lvl3pPr>
            <a:lvl4pPr marL="1234440" indent="0">
              <a:buNone/>
              <a:defRPr sz="1440" b="1"/>
            </a:lvl4pPr>
            <a:lvl5pPr marL="1645920" indent="0">
              <a:buNone/>
              <a:defRPr sz="1440" b="1"/>
            </a:lvl5pPr>
            <a:lvl6pPr marL="2057400" indent="0">
              <a:buNone/>
              <a:defRPr sz="1440" b="1"/>
            </a:lvl6pPr>
            <a:lvl7pPr marL="2468880" indent="0">
              <a:buNone/>
              <a:defRPr sz="1440" b="1"/>
            </a:lvl7pPr>
            <a:lvl8pPr marL="2880360" indent="0">
              <a:buNone/>
              <a:defRPr sz="1440" b="1"/>
            </a:lvl8pPr>
            <a:lvl9pPr marL="3291840" indent="0">
              <a:buNone/>
              <a:defRPr sz="1440" b="1"/>
            </a:lvl9pPr>
          </a:lstStyle>
          <a:p>
            <a:pPr lvl="0"/>
            <a:r>
              <a:rPr lang="en-US"/>
              <a:t>Click to edit Master text styles</a:t>
            </a:r>
          </a:p>
        </p:txBody>
      </p:sp>
      <p:sp>
        <p:nvSpPr>
          <p:cNvPr id="6" name="Content Placeholder 5"/>
          <p:cNvSpPr>
            <a:spLocks noGrp="1"/>
          </p:cNvSpPr>
          <p:nvPr>
            <p:ph sz="quarter" idx="4"/>
          </p:nvPr>
        </p:nvSpPr>
        <p:spPr>
          <a:xfrm>
            <a:off x="5771126" y="2539342"/>
            <a:ext cx="4180637" cy="237363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1/22/2021</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cxnSp>
        <p:nvCxnSpPr>
          <p:cNvPr id="29" name="Straight Connector 28"/>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110854883"/>
      </p:ext>
    </p:extLst>
  </p:cSld>
  <p:clrMapOvr>
    <a:masterClrMapping/>
  </p:clrMapOvr>
  <p:hf hdr="0" ftr="0" dt="0"/>
</p:sldLayout>
</file>

<file path=ppt/slideLayouts/slideLayout91.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1/22/2021</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cxnSp>
        <p:nvCxnSpPr>
          <p:cNvPr id="25" name="Straight Connector 24"/>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7" name="Rectangle 6">
            <a:extLst>
              <a:ext uri="{FF2B5EF4-FFF2-40B4-BE49-F238E27FC236}">
                <a16:creationId xmlns:a16="http://schemas.microsoft.com/office/drawing/2014/main" id="{BA34F37B-3DDD-4163-901A-E0BA247B64D2}"/>
              </a:ext>
            </a:extLst>
          </p:cNvPr>
          <p:cNvSpPr/>
          <p:nvPr/>
        </p:nvSpPr>
        <p:spPr>
          <a:xfrm>
            <a:off x="0" y="0"/>
            <a:ext cx="10972800" cy="61722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636571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2.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1/22/2021</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967461654"/>
      </p:ext>
    </p:extLst>
  </p:cSld>
  <p:clrMapOvr>
    <a:masterClrMapping/>
  </p:clrMapOvr>
  <p:hf hdr="0" ftr="0" dt="0"/>
</p:sldLayout>
</file>

<file path=ppt/slideLayouts/slideLayout93.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300204" y="719076"/>
            <a:ext cx="2945789" cy="2022405"/>
          </a:xfrm>
        </p:spPr>
        <p:txBody>
          <a:bodyPr anchor="b">
            <a:normAutofit/>
          </a:bodyPr>
          <a:lstStyle>
            <a:lvl1pPr algn="l">
              <a:defRPr sz="2160"/>
            </a:lvl1pPr>
          </a:lstStyle>
          <a:p>
            <a:r>
              <a:rPr lang="en-US"/>
              <a:t>Click to edit Master title style</a:t>
            </a:r>
            <a:endParaRPr lang="en-US" dirty="0"/>
          </a:p>
        </p:txBody>
      </p:sp>
      <p:sp>
        <p:nvSpPr>
          <p:cNvPr id="3" name="Content Placeholder 2"/>
          <p:cNvSpPr>
            <a:spLocks noGrp="1"/>
          </p:cNvSpPr>
          <p:nvPr>
            <p:ph idx="1"/>
          </p:nvPr>
        </p:nvSpPr>
        <p:spPr>
          <a:xfrm>
            <a:off x="4539343" y="719077"/>
            <a:ext cx="5411223" cy="4192943"/>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300204" y="2884942"/>
            <a:ext cx="2947512" cy="2023363"/>
          </a:xfrm>
        </p:spPr>
        <p:txBody>
          <a:bodyPr/>
          <a:lstStyle>
            <a:lvl1pPr marL="0" indent="0" algn="l">
              <a:buNone/>
              <a:defRPr sz="144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48A87A34-81AB-432B-8DAE-1953F412C126}" type="datetimeFigureOut">
              <a:rPr lang="en-US" dirty="0"/>
              <a:t>1/22/2021</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17" name="Straight Connector 16"/>
          <p:cNvCxnSpPr/>
          <p:nvPr/>
        </p:nvCxnSpPr>
        <p:spPr>
          <a:xfrm>
            <a:off x="1303452" y="2884942"/>
            <a:ext cx="294254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012913824"/>
      </p:ext>
    </p:extLst>
  </p:cSld>
  <p:clrMapOvr>
    <a:masterClrMapping/>
  </p:clrMapOvr>
  <p:hf hdr="0" ftr="0" dt="0"/>
</p:sldLayout>
</file>

<file path=ppt/slideLayouts/slideLayout94.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6729649" y="433953"/>
            <a:ext cx="3667080" cy="463419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306086" y="1016562"/>
            <a:ext cx="4979095" cy="1647526"/>
          </a:xfrm>
        </p:spPr>
        <p:txBody>
          <a:bodyPr anchor="b">
            <a:normAutofit/>
          </a:bodyPr>
          <a:lstStyle>
            <a:lvl1pPr>
              <a:defRPr sz="2880"/>
            </a:lvl1pPr>
          </a:lstStyle>
          <a:p>
            <a:r>
              <a:rPr lang="en-US"/>
              <a:t>Click to edit Master title style</a:t>
            </a:r>
            <a:endParaRPr lang="en-US" dirty="0"/>
          </a:p>
        </p:txBody>
      </p:sp>
      <p:sp>
        <p:nvSpPr>
          <p:cNvPr id="3" name="Picture Placeholder 2"/>
          <p:cNvSpPr>
            <a:spLocks noGrp="1" noChangeAspect="1"/>
          </p:cNvSpPr>
          <p:nvPr>
            <p:ph type="pic" idx="1"/>
          </p:nvPr>
        </p:nvSpPr>
        <p:spPr>
          <a:xfrm>
            <a:off x="7311951" y="1010288"/>
            <a:ext cx="2512054" cy="3479694"/>
          </a:xfrm>
          <a:solidFill>
            <a:schemeClr val="bg1">
              <a:lumMod val="85000"/>
            </a:schemeClr>
          </a:solidFill>
          <a:ln w="9525" cap="sq">
            <a:noFill/>
            <a:miter lim="800000"/>
          </a:ln>
          <a:effectLst/>
        </p:spPr>
        <p:txBody>
          <a:bodyPr anchor="t"/>
          <a:lstStyle>
            <a:lvl1pPr marL="0" indent="0" algn="ctr">
              <a:buNone/>
              <a:defRPr sz="2880"/>
            </a:lvl1pPr>
            <a:lvl2pPr marL="411480" indent="0">
              <a:buNone/>
              <a:defRPr sz="2520"/>
            </a:lvl2pPr>
            <a:lvl3pPr marL="822960" indent="0">
              <a:buNone/>
              <a:defRPr sz="2160"/>
            </a:lvl3pPr>
            <a:lvl4pPr marL="1234440" indent="0">
              <a:buNone/>
              <a:defRPr sz="1800"/>
            </a:lvl4pPr>
            <a:lvl5pPr marL="1645920" indent="0">
              <a:buNone/>
              <a:defRPr sz="1800"/>
            </a:lvl5pPr>
            <a:lvl6pPr marL="2057400" indent="0">
              <a:buNone/>
              <a:defRPr sz="1800"/>
            </a:lvl6pPr>
            <a:lvl7pPr marL="2468880" indent="0">
              <a:buNone/>
              <a:defRPr sz="1800"/>
            </a:lvl7pPr>
            <a:lvl8pPr marL="2880360" indent="0">
              <a:buNone/>
              <a:defRPr sz="1800"/>
            </a:lvl8pPr>
            <a:lvl9pPr marL="3291840" indent="0">
              <a:buNone/>
              <a:defRPr sz="1800"/>
            </a:lvl9pPr>
          </a:lstStyle>
          <a:p>
            <a:r>
              <a:rPr lang="en-US"/>
              <a:t>Click icon to add picture</a:t>
            </a:r>
            <a:endParaRPr lang="en-US" dirty="0"/>
          </a:p>
        </p:txBody>
      </p:sp>
      <p:sp>
        <p:nvSpPr>
          <p:cNvPr id="4" name="Text Placeholder 3"/>
          <p:cNvSpPr>
            <a:spLocks noGrp="1"/>
          </p:cNvSpPr>
          <p:nvPr>
            <p:ph type="body" sz="half" idx="2"/>
          </p:nvPr>
        </p:nvSpPr>
        <p:spPr>
          <a:xfrm>
            <a:off x="1305296" y="2831393"/>
            <a:ext cx="4971964" cy="1803368"/>
          </a:xfrm>
        </p:spPr>
        <p:txBody>
          <a:bodyPr>
            <a:normAutofit/>
          </a:bodyPr>
          <a:lstStyle>
            <a:lvl1pPr marL="0" indent="0" algn="l">
              <a:buNone/>
              <a:defRPr sz="1620"/>
            </a:lvl1pPr>
            <a:lvl2pPr marL="411480" indent="0">
              <a:buNone/>
              <a:defRPr sz="1260"/>
            </a:lvl2pPr>
            <a:lvl3pPr marL="822960" indent="0">
              <a:buNone/>
              <a:defRPr sz="1080"/>
            </a:lvl3pPr>
            <a:lvl4pPr marL="1234440" indent="0">
              <a:buNone/>
              <a:defRPr sz="900"/>
            </a:lvl4pPr>
            <a:lvl5pPr marL="1645920" indent="0">
              <a:buNone/>
              <a:defRPr sz="900"/>
            </a:lvl5pPr>
            <a:lvl6pPr marL="2057400" indent="0">
              <a:buNone/>
              <a:defRPr sz="900"/>
            </a:lvl6pPr>
            <a:lvl7pPr marL="2468880" indent="0">
              <a:buNone/>
              <a:defRPr sz="900"/>
            </a:lvl7pPr>
            <a:lvl8pPr marL="2880360" indent="0">
              <a:buNone/>
              <a:defRPr sz="900"/>
            </a:lvl8pPr>
            <a:lvl9pPr marL="3291840" indent="0">
              <a:buNone/>
              <a:defRPr sz="900"/>
            </a:lvl9pPr>
          </a:lstStyle>
          <a:p>
            <a:pPr lvl="0"/>
            <a:r>
              <a:rPr lang="en-US"/>
              <a:t>Click to edit Master text styles</a:t>
            </a:r>
          </a:p>
        </p:txBody>
      </p:sp>
      <p:sp>
        <p:nvSpPr>
          <p:cNvPr id="5" name="Date Placeholder 4"/>
          <p:cNvSpPr>
            <a:spLocks noGrp="1"/>
          </p:cNvSpPr>
          <p:nvPr>
            <p:ph type="dt" sz="half" idx="10"/>
          </p:nvPr>
        </p:nvSpPr>
        <p:spPr>
          <a:xfrm>
            <a:off x="1302644" y="4922871"/>
            <a:ext cx="4974616" cy="288111"/>
          </a:xfrm>
        </p:spPr>
        <p:txBody>
          <a:bodyPr/>
          <a:lstStyle>
            <a:lvl1pPr algn="l">
              <a:defRPr/>
            </a:lvl1pPr>
          </a:lstStyle>
          <a:p>
            <a:fld id="{48A87A34-81AB-432B-8DAE-1953F412C126}" type="datetimeFigureOut">
              <a:rPr lang="en-US" dirty="0"/>
              <a:pPr/>
              <a:t>1/22/2021</a:t>
            </a:fld>
            <a:endParaRPr lang="en-US" dirty="0"/>
          </a:p>
        </p:txBody>
      </p:sp>
      <p:sp>
        <p:nvSpPr>
          <p:cNvPr id="6" name="Footer Placeholder 5"/>
          <p:cNvSpPr>
            <a:spLocks noGrp="1"/>
          </p:cNvSpPr>
          <p:nvPr>
            <p:ph type="ftr" sz="quarter" idx="11"/>
          </p:nvPr>
        </p:nvSpPr>
        <p:spPr>
          <a:xfrm>
            <a:off x="1302644" y="286776"/>
            <a:ext cx="4986904" cy="288838"/>
          </a:xfrm>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cxnSp>
        <p:nvCxnSpPr>
          <p:cNvPr id="31" name="Straight Connector 30"/>
          <p:cNvCxnSpPr/>
          <p:nvPr/>
        </p:nvCxnSpPr>
        <p:spPr>
          <a:xfrm>
            <a:off x="1302644" y="2829245"/>
            <a:ext cx="497461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048172114"/>
      </p:ext>
    </p:extLst>
  </p:cSld>
  <p:clrMapOvr>
    <a:masterClrMapping/>
  </p:clrMapOvr>
  <p:hf hdr="0" ftr="0" dt="0"/>
</p:sldLayout>
</file>

<file path=ppt/slideLayouts/slideLayout95.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26" name="Straight Connector 25"/>
          <p:cNvCxnSpPr/>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41495195"/>
      </p:ext>
    </p:extLst>
  </p:cSld>
  <p:clrMapOvr>
    <a:masterClrMapping/>
  </p:clrMapOvr>
  <p:hf hdr="0" ftr="0" dt="0"/>
</p:sldLayout>
</file>

<file path=ppt/slideLayouts/slideLayout96.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495200" y="719076"/>
            <a:ext cx="1454168" cy="4193900"/>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300205" y="719076"/>
            <a:ext cx="7045947" cy="4193900"/>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1/22/2021</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cxnSp>
        <p:nvCxnSpPr>
          <p:cNvPr id="15" name="Straight Connector 14"/>
          <p:cNvCxnSpPr/>
          <p:nvPr/>
        </p:nvCxnSpPr>
        <p:spPr>
          <a:xfrm>
            <a:off x="8495200" y="719076"/>
            <a:ext cx="0" cy="419390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906854863"/>
      </p:ext>
    </p:extLst>
  </p:cSld>
  <p:clrMapOvr>
    <a:masterClrMapping/>
  </p:clrMapOvr>
  <p:hf hdr="0" ftr="0" dt="0"/>
</p:sldLayout>
</file>

<file path=ppt/slideLayouts/slideLayout97.xml><?xml version="1.0" encoding="utf-8"?>
<p:sldLayout xmlns:a="http://schemas.openxmlformats.org/drawingml/2006/main" xmlns:r="http://schemas.openxmlformats.org/officeDocument/2006/relationships" xmlns:p="http://schemas.openxmlformats.org/presentationml/2006/main" preserve="1">
  <p:cSld name="Title, Sub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98348" y="661226"/>
            <a:ext cx="9976104" cy="590931"/>
          </a:xfrm>
        </p:spPr>
        <p:txBody>
          <a:bodyPr/>
          <a:lstStyle>
            <a:lvl1pPr algn="ctr">
              <a:defRPr baseline="0">
                <a:solidFill>
                  <a:schemeClr val="bg1"/>
                </a:solidFill>
              </a:defRPr>
            </a:lvl1pPr>
          </a:lstStyle>
          <a:p>
            <a:r>
              <a:rPr lang="en-US"/>
              <a:t>Click to edit Master title style</a:t>
            </a:r>
          </a:p>
        </p:txBody>
      </p:sp>
      <p:sp>
        <p:nvSpPr>
          <p:cNvPr id="3" name="Content Placeholder 2"/>
          <p:cNvSpPr>
            <a:spLocks noGrp="1"/>
          </p:cNvSpPr>
          <p:nvPr>
            <p:ph idx="1"/>
          </p:nvPr>
        </p:nvSpPr>
        <p:spPr>
          <a:xfrm>
            <a:off x="516750" y="2103035"/>
            <a:ext cx="9948672" cy="3718925"/>
          </a:xfrm>
        </p:spPr>
        <p:txBody>
          <a:bodyPr/>
          <a:lstStyle>
            <a:lvl1pPr marL="0" indent="0">
              <a:buClr>
                <a:schemeClr val="bg2"/>
              </a:buClr>
              <a:buSzPct val="100000"/>
              <a:buFontTx/>
              <a:buNone/>
              <a:defRPr sz="2000">
                <a:solidFill>
                  <a:schemeClr val="bg1"/>
                </a:solidFill>
              </a:defRPr>
            </a:lvl1pPr>
            <a:lvl2pPr marL="571500" indent="0">
              <a:buClr>
                <a:schemeClr val="bg2"/>
              </a:buClr>
              <a:buSzPct val="100000"/>
              <a:buFontTx/>
              <a:buNone/>
              <a:defRPr sz="1800">
                <a:solidFill>
                  <a:schemeClr val="bg1"/>
                </a:solidFill>
              </a:defRPr>
            </a:lvl2pPr>
            <a:lvl3pPr marL="1089025" indent="0">
              <a:buClr>
                <a:schemeClr val="bg2"/>
              </a:buClr>
              <a:buSzPct val="100000"/>
              <a:buFontTx/>
              <a:buNone/>
              <a:defRPr sz="1600">
                <a:solidFill>
                  <a:schemeClr val="bg1"/>
                </a:solidFill>
              </a:defRPr>
            </a:lvl3pPr>
            <a:lvl4pPr marL="1774825" indent="-228600">
              <a:buClr>
                <a:schemeClr val="bg2"/>
              </a:buClr>
              <a:buFont typeface="Wingdings" panose="05000000000000000000" pitchFamily="2" charset="2"/>
              <a:buChar char="§"/>
              <a:defRPr sz="1800">
                <a:solidFill>
                  <a:schemeClr val="tx1"/>
                </a:solidFill>
              </a:defRPr>
            </a:lvl4pPr>
            <a:lvl5pPr marL="2117725" indent="-228600">
              <a:buClr>
                <a:schemeClr val="bg2"/>
              </a:buClr>
              <a:buFont typeface="Wingdings" panose="05000000000000000000" pitchFamily="2" charset="2"/>
              <a:buChar char="§"/>
              <a:defRPr>
                <a:solidFill>
                  <a:schemeClr val="tx1"/>
                </a:solidFill>
              </a:defRPr>
            </a:lvl5pPr>
          </a:lstStyle>
          <a:p>
            <a:pPr lvl="0"/>
            <a:r>
              <a:rPr lang="en-US"/>
              <a:t>Click to edit Master text styles</a:t>
            </a:r>
          </a:p>
          <a:p>
            <a:pPr lvl="1"/>
            <a:r>
              <a:rPr lang="en-US"/>
              <a:t>Second level</a:t>
            </a:r>
          </a:p>
          <a:p>
            <a:pPr lvl="2"/>
            <a:r>
              <a:rPr lang="en-US"/>
              <a:t>Third level</a:t>
            </a:r>
          </a:p>
        </p:txBody>
      </p:sp>
      <p:sp>
        <p:nvSpPr>
          <p:cNvPr id="5" name="Text Placeholder 4"/>
          <p:cNvSpPr>
            <a:spLocks noGrp="1"/>
          </p:cNvSpPr>
          <p:nvPr>
            <p:ph type="body" sz="quarter" idx="10"/>
          </p:nvPr>
        </p:nvSpPr>
        <p:spPr>
          <a:xfrm>
            <a:off x="498348" y="1183333"/>
            <a:ext cx="9976104" cy="525463"/>
          </a:xfrm>
        </p:spPr>
        <p:txBody>
          <a:bodyPr/>
          <a:lstStyle>
            <a:lvl1pPr marL="0" indent="0" algn="ctr">
              <a:buFontTx/>
              <a:buNone/>
              <a:defRPr sz="2400" b="0">
                <a:solidFill>
                  <a:schemeClr val="tx2"/>
                </a:solidFill>
                <a:latin typeface="Trebuchet MS" panose="020B0603020202020204" pitchFamily="34" charset="0"/>
              </a:defRPr>
            </a:lvl1pPr>
            <a:lvl2pPr marL="571500" indent="0" algn="ctr">
              <a:buFontTx/>
              <a:buNone/>
              <a:defRPr sz="2800">
                <a:solidFill>
                  <a:schemeClr val="tx2"/>
                </a:solidFill>
                <a:latin typeface="Trebuchet MS" panose="020B0603020202020204" pitchFamily="34" charset="0"/>
              </a:defRPr>
            </a:lvl2pPr>
            <a:lvl3pPr marL="1089025" indent="0" algn="ctr">
              <a:buFontTx/>
              <a:buNone/>
              <a:defRPr sz="2800">
                <a:solidFill>
                  <a:schemeClr val="tx2"/>
                </a:solidFill>
                <a:latin typeface="Trebuchet MS" panose="020B0603020202020204" pitchFamily="34" charset="0"/>
              </a:defRPr>
            </a:lvl3pPr>
            <a:lvl4pPr marL="1546225" indent="0" algn="ctr">
              <a:buFontTx/>
              <a:buNone/>
              <a:defRPr sz="2800">
                <a:solidFill>
                  <a:schemeClr val="tx2"/>
                </a:solidFill>
                <a:latin typeface="Trebuchet MS" panose="020B0603020202020204" pitchFamily="34" charset="0"/>
              </a:defRPr>
            </a:lvl4pPr>
            <a:lvl5pPr marL="1889125" indent="0" algn="ctr">
              <a:buFontTx/>
              <a:buNone/>
              <a:defRPr sz="2800">
                <a:solidFill>
                  <a:schemeClr val="tx2"/>
                </a:solidFill>
                <a:latin typeface="Trebuchet MS" panose="020B0603020202020204" pitchFamily="34" charset="0"/>
              </a:defRPr>
            </a:lvl5pPr>
          </a:lstStyle>
          <a:p>
            <a:pPr lvl="0"/>
            <a:r>
              <a:rPr lang="en-US"/>
              <a:t>Click to edit Master text styles</a:t>
            </a:r>
          </a:p>
        </p:txBody>
      </p:sp>
    </p:spTree>
    <p:extLst>
      <p:ext uri="{BB962C8B-B14F-4D97-AF65-F5344CB8AC3E}">
        <p14:creationId xmlns:p14="http://schemas.microsoft.com/office/powerpoint/2010/main" val="23569088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98.xml><?xml version="1.0" encoding="utf-8"?>
<p:sldLayout xmlns:a="http://schemas.openxmlformats.org/drawingml/2006/main" xmlns:r="http://schemas.openxmlformats.org/officeDocument/2006/relationships" xmlns:p="http://schemas.openxmlformats.org/presentationml/2006/main" preserve="1">
  <p:cSld name="Title Slide">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CA28B2A9-89D6-4CF3-BBAF-1CA0E88E14CD}"/>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9E96A302-1F38-4275-8241-37FF3CB49A00}"/>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567449" y="1896465"/>
            <a:ext cx="1601595" cy="1298628"/>
          </a:xfrm>
          <a:prstGeom prst="rect">
            <a:avLst/>
          </a:prstGeom>
        </p:spPr>
      </p:pic>
      <p:sp>
        <p:nvSpPr>
          <p:cNvPr id="11" name="Rectangle 4"/>
          <p:cNvSpPr>
            <a:spLocks noGrp="1" noChangeArrowheads="1"/>
          </p:cNvSpPr>
          <p:nvPr>
            <p:ph type="subTitle" idx="1"/>
          </p:nvPr>
        </p:nvSpPr>
        <p:spPr>
          <a:xfrm>
            <a:off x="685800" y="4974336"/>
            <a:ext cx="5815584" cy="286232"/>
          </a:xfrm>
        </p:spPr>
        <p:txBody>
          <a:bodyPr wrap="square" anchor="t">
            <a:noAutofit/>
          </a:bodyPr>
          <a:lstStyle>
            <a:lvl1pPr marL="0" indent="0" algn="l">
              <a:lnSpc>
                <a:spcPct val="90000"/>
              </a:lnSpc>
              <a:spcBef>
                <a:spcPts val="600"/>
              </a:spcBef>
              <a:spcAft>
                <a:spcPts val="300"/>
              </a:spcAft>
              <a:buFontTx/>
              <a:buNone/>
              <a:defRPr sz="1400" b="0">
                <a:solidFill>
                  <a:schemeClr val="tx2"/>
                </a:solidFill>
                <a:latin typeface="Trebuchet MS" pitchFamily="34" charset="0"/>
              </a:defRPr>
            </a:lvl1pPr>
          </a:lstStyle>
          <a:p>
            <a:r>
              <a:rPr lang="en-US"/>
              <a:t>Click to edit Master subtitle style</a:t>
            </a:r>
            <a:endParaRPr lang="en-US" dirty="0"/>
          </a:p>
        </p:txBody>
      </p:sp>
      <p:sp>
        <p:nvSpPr>
          <p:cNvPr id="305" name="Title 304"/>
          <p:cNvSpPr>
            <a:spLocks noGrp="1"/>
          </p:cNvSpPr>
          <p:nvPr>
            <p:ph type="title" hasCustomPrompt="1"/>
          </p:nvPr>
        </p:nvSpPr>
        <p:spPr>
          <a:xfrm>
            <a:off x="685800" y="4023360"/>
            <a:ext cx="5815584" cy="982855"/>
          </a:xfrm>
        </p:spPr>
        <p:txBody>
          <a:bodyPr anchor="b">
            <a:noAutofit/>
          </a:bodyPr>
          <a:lstStyle>
            <a:lvl1pPr algn="l">
              <a:lnSpc>
                <a:spcPct val="90000"/>
              </a:lnSpc>
              <a:spcBef>
                <a:spcPts val="0"/>
              </a:spcBef>
              <a:defRPr sz="3600" b="1" cap="all" baseline="0">
                <a:solidFill>
                  <a:schemeClr val="tx1"/>
                </a:solidFill>
                <a:effectLst>
                  <a:outerShdw blurRad="38100" dist="38100" dir="2700000" algn="tl">
                    <a:srgbClr val="000000">
                      <a:alpha val="43137"/>
                    </a:srgbClr>
                  </a:outerShdw>
                </a:effectLst>
                <a:latin typeface="Trebuchet MS" panose="020B0603020202020204" pitchFamily="34" charset="0"/>
              </a:defRPr>
            </a:lvl1pPr>
          </a:lstStyle>
          <a:p>
            <a:r>
              <a:rPr lang="en-US" dirty="0"/>
              <a:t>CLICK TO EDIT MASTER TITLE STYLE</a:t>
            </a:r>
          </a:p>
        </p:txBody>
      </p:sp>
      <p:pic>
        <p:nvPicPr>
          <p:cNvPr id="6" name="Graphic 5">
            <a:extLst>
              <a:ext uri="{FF2B5EF4-FFF2-40B4-BE49-F238E27FC236}">
                <a16:creationId xmlns:a16="http://schemas.microsoft.com/office/drawing/2014/main" id="{887DABAD-3709-40C3-9EFD-BF1A6B6A2044}"/>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1996931" y="1981572"/>
            <a:ext cx="2011680" cy="1104528"/>
          </a:xfrm>
          <a:prstGeom prst="rect">
            <a:avLst/>
          </a:prstGeom>
        </p:spPr>
      </p:pic>
    </p:spTree>
    <p:extLst>
      <p:ext uri="{BB962C8B-B14F-4D97-AF65-F5344CB8AC3E}">
        <p14:creationId xmlns:p14="http://schemas.microsoft.com/office/powerpoint/2010/main" val="160908237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sldLayout>
</file>

<file path=ppt/slideLayouts/slideLayout99.xml><?xml version="1.0" encoding="utf-8"?>
<p:sldLayout xmlns:a="http://schemas.openxmlformats.org/drawingml/2006/main" xmlns:r="http://schemas.openxmlformats.org/officeDocument/2006/relationships" xmlns:p="http://schemas.openxmlformats.org/presentationml/2006/main" preserve="1">
  <p:cSld name="Closing Slide">
    <p:spTree>
      <p:nvGrpSpPr>
        <p:cNvPr id="1" name=""/>
        <p:cNvGrpSpPr/>
        <p:nvPr/>
      </p:nvGrpSpPr>
      <p:grpSpPr>
        <a:xfrm>
          <a:off x="0" y="0"/>
          <a:ext cx="0" cy="0"/>
          <a:chOff x="0" y="0"/>
          <a:chExt cx="0" cy="0"/>
        </a:xfrm>
      </p:grpSpPr>
      <p:pic>
        <p:nvPicPr>
          <p:cNvPr id="9" name="Picture 8" descr="A close up of a spider  Description automatically generated">
            <a:extLst>
              <a:ext uri="{FF2B5EF4-FFF2-40B4-BE49-F238E27FC236}">
                <a16:creationId xmlns:a16="http://schemas.microsoft.com/office/drawing/2014/main" id="{312387AB-4080-4B69-BFCF-F134EF12C770}"/>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0" y="0"/>
            <a:ext cx="10972800" cy="6172200"/>
          </a:xfrm>
          <a:prstGeom prst="rect">
            <a:avLst/>
          </a:prstGeom>
        </p:spPr>
      </p:pic>
      <p:pic>
        <p:nvPicPr>
          <p:cNvPr id="10" name="Picture 9" descr="A picture containing text  Description automatically generated">
            <a:extLst>
              <a:ext uri="{FF2B5EF4-FFF2-40B4-BE49-F238E27FC236}">
                <a16:creationId xmlns:a16="http://schemas.microsoft.com/office/drawing/2014/main" id="{B8805453-93BD-4B24-A658-29DCC0112993}"/>
              </a:ext>
            </a:extLst>
          </p:cNvPr>
          <p:cNvPicPr>
            <a:picLocks noChangeAspect="1"/>
          </p:cNvPicPr>
          <p:nvPr/>
        </p:nvPicPr>
        <p:blipFill>
          <a:blip r:embed="rId3" cstate="email">
            <a:extLst>
              <a:ext uri="{28A0092B-C50C-407E-A947-70E740481C1C}">
                <a14:useLocalDpi xmlns:a14="http://schemas.microsoft.com/office/drawing/2010/main"/>
              </a:ext>
            </a:extLst>
          </a:blip>
          <a:stretch>
            <a:fillRect/>
          </a:stretch>
        </p:blipFill>
        <p:spPr>
          <a:xfrm>
            <a:off x="7359525" y="4416800"/>
            <a:ext cx="1601595" cy="1298628"/>
          </a:xfrm>
          <a:prstGeom prst="rect">
            <a:avLst/>
          </a:prstGeom>
        </p:spPr>
      </p:pic>
      <p:pic>
        <p:nvPicPr>
          <p:cNvPr id="4" name="Graphic 3">
            <a:extLst>
              <a:ext uri="{FF2B5EF4-FFF2-40B4-BE49-F238E27FC236}">
                <a16:creationId xmlns:a16="http://schemas.microsoft.com/office/drawing/2014/main" id="{1FDA9BB0-5ECC-460A-9E7D-23BD2DACDBB2}"/>
              </a:ext>
            </a:extLst>
          </p:cNvPr>
          <p:cNvPicPr>
            <a:picLocks noChangeAspect="1"/>
          </p:cNvPicPr>
          <p:nvPr/>
        </p:nvPicPr>
        <p:blipFill rotWithShape="1">
          <a:blip r:embed="rId4" cstate="email">
            <a:extLst>
              <a:ext uri="{28A0092B-C50C-407E-A947-70E740481C1C}">
                <a14:useLocalDpi xmlns:a14="http://schemas.microsoft.com/office/drawing/2010/main"/>
              </a:ext>
              <a:ext uri="{96DAC541-7B7A-43D3-8B79-37D633B846F1}">
                <asvg:svgBlip xmlns:asvg="http://schemas.microsoft.com/office/drawing/2016/SVG/main" r:embed="rId5"/>
              </a:ext>
            </a:extLst>
          </a:blip>
          <a:srcRect l="40401" r="-3502"/>
          <a:stretch/>
        </p:blipFill>
        <p:spPr>
          <a:xfrm>
            <a:off x="8732027" y="4513850"/>
            <a:ext cx="2011680" cy="1104528"/>
          </a:xfrm>
          <a:prstGeom prst="rect">
            <a:avLst/>
          </a:prstGeom>
        </p:spPr>
      </p:pic>
      <p:pic>
        <p:nvPicPr>
          <p:cNvPr id="5" name="Picture 4">
            <a:extLst>
              <a:ext uri="{FF2B5EF4-FFF2-40B4-BE49-F238E27FC236}">
                <a16:creationId xmlns:a16="http://schemas.microsoft.com/office/drawing/2014/main" id="{4F774754-18AC-4562-9252-B324D08D6FAA}"/>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l="-21753" b="-229"/>
          <a:stretch/>
        </p:blipFill>
        <p:spPr>
          <a:xfrm flipV="1">
            <a:off x="0" y="229699"/>
            <a:ext cx="10972800" cy="5942501"/>
          </a:xfrm>
          <a:prstGeom prst="rect">
            <a:avLst/>
          </a:prstGeom>
        </p:spPr>
      </p:pic>
      <p:sp>
        <p:nvSpPr>
          <p:cNvPr id="6" name="Rectangle 5">
            <a:extLst>
              <a:ext uri="{FF2B5EF4-FFF2-40B4-BE49-F238E27FC236}">
                <a16:creationId xmlns:a16="http://schemas.microsoft.com/office/drawing/2014/main" id="{62FEAB9F-B8FB-4DDF-A798-8DD7C188E8CF}"/>
              </a:ext>
            </a:extLst>
          </p:cNvPr>
          <p:cNvSpPr/>
          <p:nvPr/>
        </p:nvSpPr>
        <p:spPr>
          <a:xfrm>
            <a:off x="0" y="0"/>
            <a:ext cx="10972800" cy="6172200"/>
          </a:xfrm>
          <a:prstGeom prst="rect">
            <a:avLst/>
          </a:prstGeom>
          <a:gradFill>
            <a:gsLst>
              <a:gs pos="34000">
                <a:schemeClr val="tx1"/>
              </a:gs>
              <a:gs pos="100000">
                <a:schemeClr val="tx1">
                  <a:alpha val="35000"/>
                </a:schemeClr>
              </a:gs>
            </a:gsLst>
            <a:lin ang="3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a:extLst>
              <a:ext uri="{FF2B5EF4-FFF2-40B4-BE49-F238E27FC236}">
                <a16:creationId xmlns:a16="http://schemas.microsoft.com/office/drawing/2014/main" id="{4970FE4B-00AC-4CCA-9E38-68EC7097B98C}"/>
              </a:ext>
            </a:extLst>
          </p:cNvPr>
          <p:cNvPicPr>
            <a:picLocks noChangeAspect="1"/>
          </p:cNvPicPr>
          <p:nvPr/>
        </p:nvPicPr>
        <p:blipFill>
          <a:blip r:embed="rId7" cstate="email">
            <a:extLst>
              <a:ext uri="{28A0092B-C50C-407E-A947-70E740481C1C}">
                <a14:useLocalDpi xmlns:a14="http://schemas.microsoft.com/office/drawing/2010/main"/>
              </a:ext>
            </a:extLst>
          </a:blip>
          <a:stretch>
            <a:fillRect/>
          </a:stretch>
        </p:blipFill>
        <p:spPr>
          <a:xfrm>
            <a:off x="583337" y="3902417"/>
            <a:ext cx="3232858" cy="1132744"/>
          </a:xfrm>
          <a:prstGeom prst="rect">
            <a:avLst/>
          </a:prstGeom>
        </p:spPr>
      </p:pic>
      <p:sp>
        <p:nvSpPr>
          <p:cNvPr id="8" name="TextBox 7">
            <a:extLst>
              <a:ext uri="{FF2B5EF4-FFF2-40B4-BE49-F238E27FC236}">
                <a16:creationId xmlns:a16="http://schemas.microsoft.com/office/drawing/2014/main" id="{E66CC84F-66F9-4828-9311-7F4BD9BF9DBB}"/>
              </a:ext>
            </a:extLst>
          </p:cNvPr>
          <p:cNvSpPr txBox="1"/>
          <p:nvPr/>
        </p:nvSpPr>
        <p:spPr>
          <a:xfrm>
            <a:off x="481641" y="5310989"/>
            <a:ext cx="2512291" cy="3693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l">
              <a:lnSpc>
                <a:spcPct val="90000"/>
              </a:lnSpc>
            </a:pPr>
            <a:r>
              <a:rPr lang="en-US" sz="2000">
                <a:solidFill>
                  <a:schemeClr val="tx2"/>
                </a:solidFill>
                <a:latin typeface="Trebuchet MS" panose="020B0603020202020204" pitchFamily="34" charset="0"/>
              </a:rPr>
              <a:t>www.nvidia.com/dli</a:t>
            </a:r>
          </a:p>
        </p:txBody>
      </p:sp>
    </p:spTree>
    <p:extLst>
      <p:ext uri="{BB962C8B-B14F-4D97-AF65-F5344CB8AC3E}">
        <p14:creationId xmlns:p14="http://schemas.microsoft.com/office/powerpoint/2010/main" val="267658507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10.xml.rels><?xml version="1.0" encoding="UTF-8" standalone="yes"?>
<Relationships xmlns="http://schemas.openxmlformats.org/package/2006/relationships"><Relationship Id="rId8" Type="http://schemas.openxmlformats.org/officeDocument/2006/relationships/slideLayout" Target="../slideLayouts/slideLayout135.xml"/><Relationship Id="rId13" Type="http://schemas.openxmlformats.org/officeDocument/2006/relationships/theme" Target="../theme/theme10.xml"/><Relationship Id="rId3" Type="http://schemas.openxmlformats.org/officeDocument/2006/relationships/slideLayout" Target="../slideLayouts/slideLayout130.xml"/><Relationship Id="rId7" Type="http://schemas.openxmlformats.org/officeDocument/2006/relationships/slideLayout" Target="../slideLayouts/slideLayout134.xml"/><Relationship Id="rId12" Type="http://schemas.openxmlformats.org/officeDocument/2006/relationships/slideLayout" Target="../slideLayouts/slideLayout139.xml"/><Relationship Id="rId2" Type="http://schemas.openxmlformats.org/officeDocument/2006/relationships/slideLayout" Target="../slideLayouts/slideLayout129.xml"/><Relationship Id="rId1" Type="http://schemas.openxmlformats.org/officeDocument/2006/relationships/slideLayout" Target="../slideLayouts/slideLayout128.xml"/><Relationship Id="rId6" Type="http://schemas.openxmlformats.org/officeDocument/2006/relationships/slideLayout" Target="../slideLayouts/slideLayout133.xml"/><Relationship Id="rId11" Type="http://schemas.openxmlformats.org/officeDocument/2006/relationships/slideLayout" Target="../slideLayouts/slideLayout138.xml"/><Relationship Id="rId5" Type="http://schemas.openxmlformats.org/officeDocument/2006/relationships/slideLayout" Target="../slideLayouts/slideLayout132.xml"/><Relationship Id="rId10" Type="http://schemas.openxmlformats.org/officeDocument/2006/relationships/slideLayout" Target="../slideLayouts/slideLayout137.xml"/><Relationship Id="rId4" Type="http://schemas.openxmlformats.org/officeDocument/2006/relationships/slideLayout" Target="../slideLayouts/slideLayout131.xml"/><Relationship Id="rId9" Type="http://schemas.openxmlformats.org/officeDocument/2006/relationships/slideLayout" Target="../slideLayouts/slideLayout136.xml"/><Relationship Id="rId14" Type="http://schemas.openxmlformats.org/officeDocument/2006/relationships/image" Target="../media/image11.png"/></Relationships>
</file>

<file path=ppt/slideMasters/_rels/slideMaster11.xml.rels><?xml version="1.0" encoding="UTF-8" standalone="yes"?>
<Relationships xmlns="http://schemas.openxmlformats.org/package/2006/relationships"><Relationship Id="rId8" Type="http://schemas.openxmlformats.org/officeDocument/2006/relationships/slideLayout" Target="../slideLayouts/slideLayout147.xml"/><Relationship Id="rId13" Type="http://schemas.openxmlformats.org/officeDocument/2006/relationships/slideLayout" Target="../slideLayouts/slideLayout152.xml"/><Relationship Id="rId18" Type="http://schemas.openxmlformats.org/officeDocument/2006/relationships/theme" Target="../theme/theme11.xml"/><Relationship Id="rId3" Type="http://schemas.openxmlformats.org/officeDocument/2006/relationships/slideLayout" Target="../slideLayouts/slideLayout142.xml"/><Relationship Id="rId7" Type="http://schemas.openxmlformats.org/officeDocument/2006/relationships/slideLayout" Target="../slideLayouts/slideLayout146.xml"/><Relationship Id="rId12" Type="http://schemas.openxmlformats.org/officeDocument/2006/relationships/slideLayout" Target="../slideLayouts/slideLayout151.xml"/><Relationship Id="rId17" Type="http://schemas.openxmlformats.org/officeDocument/2006/relationships/slideLayout" Target="../slideLayouts/slideLayout156.xml"/><Relationship Id="rId2" Type="http://schemas.openxmlformats.org/officeDocument/2006/relationships/slideLayout" Target="../slideLayouts/slideLayout141.xml"/><Relationship Id="rId16" Type="http://schemas.openxmlformats.org/officeDocument/2006/relationships/slideLayout" Target="../slideLayouts/slideLayout155.xml"/><Relationship Id="rId1" Type="http://schemas.openxmlformats.org/officeDocument/2006/relationships/slideLayout" Target="../slideLayouts/slideLayout140.xml"/><Relationship Id="rId6" Type="http://schemas.openxmlformats.org/officeDocument/2006/relationships/slideLayout" Target="../slideLayouts/slideLayout145.xml"/><Relationship Id="rId11" Type="http://schemas.openxmlformats.org/officeDocument/2006/relationships/slideLayout" Target="../slideLayouts/slideLayout150.xml"/><Relationship Id="rId5" Type="http://schemas.openxmlformats.org/officeDocument/2006/relationships/slideLayout" Target="../slideLayouts/slideLayout144.xml"/><Relationship Id="rId15" Type="http://schemas.openxmlformats.org/officeDocument/2006/relationships/slideLayout" Target="../slideLayouts/slideLayout154.xml"/><Relationship Id="rId10" Type="http://schemas.openxmlformats.org/officeDocument/2006/relationships/slideLayout" Target="../slideLayouts/slideLayout149.xml"/><Relationship Id="rId19" Type="http://schemas.openxmlformats.org/officeDocument/2006/relationships/image" Target="../media/image11.png"/><Relationship Id="rId4" Type="http://schemas.openxmlformats.org/officeDocument/2006/relationships/slideLayout" Target="../slideLayouts/slideLayout143.xml"/><Relationship Id="rId9" Type="http://schemas.openxmlformats.org/officeDocument/2006/relationships/slideLayout" Target="../slideLayouts/slideLayout148.xml"/><Relationship Id="rId14" Type="http://schemas.openxmlformats.org/officeDocument/2006/relationships/slideLayout" Target="../slideLayouts/slideLayout153.xml"/></Relationships>
</file>

<file path=ppt/slideMasters/_rels/slideMaster12.xml.rels><?xml version="1.0" encoding="UTF-8" standalone="yes"?>
<Relationships xmlns="http://schemas.openxmlformats.org/package/2006/relationships"><Relationship Id="rId8" Type="http://schemas.openxmlformats.org/officeDocument/2006/relationships/slideLayout" Target="../slideLayouts/slideLayout164.xml"/><Relationship Id="rId13" Type="http://schemas.openxmlformats.org/officeDocument/2006/relationships/slideLayout" Target="../slideLayouts/slideLayout169.xml"/><Relationship Id="rId18" Type="http://schemas.openxmlformats.org/officeDocument/2006/relationships/slideLayout" Target="../slideLayouts/slideLayout174.xml"/><Relationship Id="rId3" Type="http://schemas.openxmlformats.org/officeDocument/2006/relationships/slideLayout" Target="../slideLayouts/slideLayout159.xml"/><Relationship Id="rId21" Type="http://schemas.openxmlformats.org/officeDocument/2006/relationships/image" Target="../media/image11.png"/><Relationship Id="rId7" Type="http://schemas.openxmlformats.org/officeDocument/2006/relationships/slideLayout" Target="../slideLayouts/slideLayout163.xml"/><Relationship Id="rId12" Type="http://schemas.openxmlformats.org/officeDocument/2006/relationships/slideLayout" Target="../slideLayouts/slideLayout168.xml"/><Relationship Id="rId17" Type="http://schemas.openxmlformats.org/officeDocument/2006/relationships/slideLayout" Target="../slideLayouts/slideLayout173.xml"/><Relationship Id="rId2" Type="http://schemas.openxmlformats.org/officeDocument/2006/relationships/slideLayout" Target="../slideLayouts/slideLayout158.xml"/><Relationship Id="rId16" Type="http://schemas.openxmlformats.org/officeDocument/2006/relationships/slideLayout" Target="../slideLayouts/slideLayout172.xml"/><Relationship Id="rId20" Type="http://schemas.openxmlformats.org/officeDocument/2006/relationships/theme" Target="../theme/theme12.xml"/><Relationship Id="rId1" Type="http://schemas.openxmlformats.org/officeDocument/2006/relationships/slideLayout" Target="../slideLayouts/slideLayout157.xml"/><Relationship Id="rId6" Type="http://schemas.openxmlformats.org/officeDocument/2006/relationships/slideLayout" Target="../slideLayouts/slideLayout162.xml"/><Relationship Id="rId11" Type="http://schemas.openxmlformats.org/officeDocument/2006/relationships/slideLayout" Target="../slideLayouts/slideLayout167.xml"/><Relationship Id="rId5" Type="http://schemas.openxmlformats.org/officeDocument/2006/relationships/slideLayout" Target="../slideLayouts/slideLayout161.xml"/><Relationship Id="rId15" Type="http://schemas.openxmlformats.org/officeDocument/2006/relationships/slideLayout" Target="../slideLayouts/slideLayout171.xml"/><Relationship Id="rId10" Type="http://schemas.openxmlformats.org/officeDocument/2006/relationships/slideLayout" Target="../slideLayouts/slideLayout166.xml"/><Relationship Id="rId19" Type="http://schemas.openxmlformats.org/officeDocument/2006/relationships/slideLayout" Target="../slideLayouts/slideLayout175.xml"/><Relationship Id="rId4" Type="http://schemas.openxmlformats.org/officeDocument/2006/relationships/slideLayout" Target="../slideLayouts/slideLayout160.xml"/><Relationship Id="rId9" Type="http://schemas.openxmlformats.org/officeDocument/2006/relationships/slideLayout" Target="../slideLayouts/slideLayout165.xml"/><Relationship Id="rId14" Type="http://schemas.openxmlformats.org/officeDocument/2006/relationships/slideLayout" Target="../slideLayouts/slideLayout170.xml"/><Relationship Id="rId22" Type="http://schemas.openxmlformats.org/officeDocument/2006/relationships/image" Target="../media/image1.emf"/></Relationships>
</file>

<file path=ppt/slideMasters/_rels/slideMaster13.xml.rels><?xml version="1.0" encoding="UTF-8" standalone="yes"?>
<Relationships xmlns="http://schemas.openxmlformats.org/package/2006/relationships"><Relationship Id="rId8" Type="http://schemas.openxmlformats.org/officeDocument/2006/relationships/slideLayout" Target="../slideLayouts/slideLayout183.xml"/><Relationship Id="rId13" Type="http://schemas.openxmlformats.org/officeDocument/2006/relationships/slideLayout" Target="../slideLayouts/slideLayout188.xml"/><Relationship Id="rId3" Type="http://schemas.openxmlformats.org/officeDocument/2006/relationships/slideLayout" Target="../slideLayouts/slideLayout178.xml"/><Relationship Id="rId7" Type="http://schemas.openxmlformats.org/officeDocument/2006/relationships/slideLayout" Target="../slideLayouts/slideLayout182.xml"/><Relationship Id="rId12" Type="http://schemas.openxmlformats.org/officeDocument/2006/relationships/slideLayout" Target="../slideLayouts/slideLayout187.xml"/><Relationship Id="rId2" Type="http://schemas.openxmlformats.org/officeDocument/2006/relationships/slideLayout" Target="../slideLayouts/slideLayout177.xml"/><Relationship Id="rId16" Type="http://schemas.openxmlformats.org/officeDocument/2006/relationships/image" Target="../media/image1.emf"/><Relationship Id="rId1" Type="http://schemas.openxmlformats.org/officeDocument/2006/relationships/slideLayout" Target="../slideLayouts/slideLayout176.xml"/><Relationship Id="rId6" Type="http://schemas.openxmlformats.org/officeDocument/2006/relationships/slideLayout" Target="../slideLayouts/slideLayout181.xml"/><Relationship Id="rId11" Type="http://schemas.openxmlformats.org/officeDocument/2006/relationships/slideLayout" Target="../slideLayouts/slideLayout186.xml"/><Relationship Id="rId5" Type="http://schemas.openxmlformats.org/officeDocument/2006/relationships/slideLayout" Target="../slideLayouts/slideLayout180.xml"/><Relationship Id="rId15" Type="http://schemas.openxmlformats.org/officeDocument/2006/relationships/theme" Target="../theme/theme13.xml"/><Relationship Id="rId10" Type="http://schemas.openxmlformats.org/officeDocument/2006/relationships/slideLayout" Target="../slideLayouts/slideLayout185.xml"/><Relationship Id="rId4" Type="http://schemas.openxmlformats.org/officeDocument/2006/relationships/slideLayout" Target="../slideLayouts/slideLayout179.xml"/><Relationship Id="rId9" Type="http://schemas.openxmlformats.org/officeDocument/2006/relationships/slideLayout" Target="../slideLayouts/slideLayout184.xml"/><Relationship Id="rId14" Type="http://schemas.openxmlformats.org/officeDocument/2006/relationships/slideLayout" Target="../slideLayouts/slideLayout18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3.xml"/><Relationship Id="rId13" Type="http://schemas.openxmlformats.org/officeDocument/2006/relationships/slideLayout" Target="../slideLayouts/slideLayout28.xml"/><Relationship Id="rId3" Type="http://schemas.openxmlformats.org/officeDocument/2006/relationships/slideLayout" Target="../slideLayouts/slideLayout18.xml"/><Relationship Id="rId7" Type="http://schemas.openxmlformats.org/officeDocument/2006/relationships/slideLayout" Target="../slideLayouts/slideLayout22.xml"/><Relationship Id="rId12" Type="http://schemas.openxmlformats.org/officeDocument/2006/relationships/slideLayout" Target="../slideLayouts/slideLayout27.xml"/><Relationship Id="rId2" Type="http://schemas.openxmlformats.org/officeDocument/2006/relationships/slideLayout" Target="../slideLayouts/slideLayout17.xml"/><Relationship Id="rId1" Type="http://schemas.openxmlformats.org/officeDocument/2006/relationships/slideLayout" Target="../slideLayouts/slideLayout16.xml"/><Relationship Id="rId6" Type="http://schemas.openxmlformats.org/officeDocument/2006/relationships/slideLayout" Target="../slideLayouts/slideLayout21.xml"/><Relationship Id="rId11" Type="http://schemas.openxmlformats.org/officeDocument/2006/relationships/slideLayout" Target="../slideLayouts/slideLayout26.xml"/><Relationship Id="rId5" Type="http://schemas.openxmlformats.org/officeDocument/2006/relationships/slideLayout" Target="../slideLayouts/slideLayout20.xml"/><Relationship Id="rId10" Type="http://schemas.openxmlformats.org/officeDocument/2006/relationships/slideLayout" Target="../slideLayouts/slideLayout25.xml"/><Relationship Id="rId4" Type="http://schemas.openxmlformats.org/officeDocument/2006/relationships/slideLayout" Target="../slideLayouts/slideLayout19.xml"/><Relationship Id="rId9" Type="http://schemas.openxmlformats.org/officeDocument/2006/relationships/slideLayout" Target="../slideLayouts/slideLayout24.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36.xml"/><Relationship Id="rId13" Type="http://schemas.openxmlformats.org/officeDocument/2006/relationships/theme" Target="../theme/theme3.xml"/><Relationship Id="rId3" Type="http://schemas.openxmlformats.org/officeDocument/2006/relationships/slideLayout" Target="../slideLayouts/slideLayout31.xml"/><Relationship Id="rId7" Type="http://schemas.openxmlformats.org/officeDocument/2006/relationships/slideLayout" Target="../slideLayouts/slideLayout35.xml"/><Relationship Id="rId12" Type="http://schemas.openxmlformats.org/officeDocument/2006/relationships/slideLayout" Target="../slideLayouts/slideLayout40.xml"/><Relationship Id="rId2" Type="http://schemas.openxmlformats.org/officeDocument/2006/relationships/slideLayout" Target="../slideLayouts/slideLayout30.xml"/><Relationship Id="rId1" Type="http://schemas.openxmlformats.org/officeDocument/2006/relationships/slideLayout" Target="../slideLayouts/slideLayout29.xml"/><Relationship Id="rId6" Type="http://schemas.openxmlformats.org/officeDocument/2006/relationships/slideLayout" Target="../slideLayouts/slideLayout34.xml"/><Relationship Id="rId11" Type="http://schemas.openxmlformats.org/officeDocument/2006/relationships/slideLayout" Target="../slideLayouts/slideLayout39.xml"/><Relationship Id="rId5" Type="http://schemas.openxmlformats.org/officeDocument/2006/relationships/slideLayout" Target="../slideLayouts/slideLayout33.xml"/><Relationship Id="rId15" Type="http://schemas.openxmlformats.org/officeDocument/2006/relationships/image" Target="../media/image1.emf"/><Relationship Id="rId10" Type="http://schemas.openxmlformats.org/officeDocument/2006/relationships/slideLayout" Target="../slideLayouts/slideLayout38.xml"/><Relationship Id="rId4" Type="http://schemas.openxmlformats.org/officeDocument/2006/relationships/slideLayout" Target="../slideLayouts/slideLayout32.xml"/><Relationship Id="rId9" Type="http://schemas.openxmlformats.org/officeDocument/2006/relationships/slideLayout" Target="../slideLayouts/slideLayout37.xml"/><Relationship Id="rId14" Type="http://schemas.openxmlformats.org/officeDocument/2006/relationships/image" Target="../media/image10.jpeg"/></Relationships>
</file>

<file path=ppt/slideMasters/_rels/slideMaster4.xml.rels><?xml version="1.0" encoding="UTF-8" standalone="yes"?>
<Relationships xmlns="http://schemas.openxmlformats.org/package/2006/relationships"><Relationship Id="rId8" Type="http://schemas.openxmlformats.org/officeDocument/2006/relationships/slideLayout" Target="../slideLayouts/slideLayout48.xml"/><Relationship Id="rId13" Type="http://schemas.openxmlformats.org/officeDocument/2006/relationships/slideLayout" Target="../slideLayouts/slideLayout53.xml"/><Relationship Id="rId3" Type="http://schemas.openxmlformats.org/officeDocument/2006/relationships/slideLayout" Target="../slideLayouts/slideLayout43.xml"/><Relationship Id="rId7" Type="http://schemas.openxmlformats.org/officeDocument/2006/relationships/slideLayout" Target="../slideLayouts/slideLayout47.xml"/><Relationship Id="rId12" Type="http://schemas.openxmlformats.org/officeDocument/2006/relationships/slideLayout" Target="../slideLayouts/slideLayout52.xml"/><Relationship Id="rId17" Type="http://schemas.openxmlformats.org/officeDocument/2006/relationships/image" Target="../media/image1.emf"/><Relationship Id="rId2" Type="http://schemas.openxmlformats.org/officeDocument/2006/relationships/slideLayout" Target="../slideLayouts/slideLayout42.xml"/><Relationship Id="rId16" Type="http://schemas.openxmlformats.org/officeDocument/2006/relationships/theme" Target="../theme/theme4.xml"/><Relationship Id="rId1" Type="http://schemas.openxmlformats.org/officeDocument/2006/relationships/slideLayout" Target="../slideLayouts/slideLayout41.xml"/><Relationship Id="rId6" Type="http://schemas.openxmlformats.org/officeDocument/2006/relationships/slideLayout" Target="../slideLayouts/slideLayout46.xml"/><Relationship Id="rId11" Type="http://schemas.openxmlformats.org/officeDocument/2006/relationships/slideLayout" Target="../slideLayouts/slideLayout51.xml"/><Relationship Id="rId5" Type="http://schemas.openxmlformats.org/officeDocument/2006/relationships/slideLayout" Target="../slideLayouts/slideLayout45.xml"/><Relationship Id="rId15" Type="http://schemas.openxmlformats.org/officeDocument/2006/relationships/slideLayout" Target="../slideLayouts/slideLayout55.xml"/><Relationship Id="rId10" Type="http://schemas.openxmlformats.org/officeDocument/2006/relationships/slideLayout" Target="../slideLayouts/slideLayout50.xml"/><Relationship Id="rId4" Type="http://schemas.openxmlformats.org/officeDocument/2006/relationships/slideLayout" Target="../slideLayouts/slideLayout44.xml"/><Relationship Id="rId9" Type="http://schemas.openxmlformats.org/officeDocument/2006/relationships/slideLayout" Target="../slideLayouts/slideLayout49.xml"/><Relationship Id="rId14" Type="http://schemas.openxmlformats.org/officeDocument/2006/relationships/slideLayout" Target="../slideLayouts/slideLayout54.xml"/></Relationships>
</file>

<file path=ppt/slideMasters/_rels/slideMaster5.xml.rels><?xml version="1.0" encoding="UTF-8" standalone="yes"?>
<Relationships xmlns="http://schemas.openxmlformats.org/package/2006/relationships"><Relationship Id="rId8" Type="http://schemas.openxmlformats.org/officeDocument/2006/relationships/slideLayout" Target="../slideLayouts/slideLayout63.xml"/><Relationship Id="rId13" Type="http://schemas.openxmlformats.org/officeDocument/2006/relationships/slideLayout" Target="../slideLayouts/slideLayout68.xml"/><Relationship Id="rId3" Type="http://schemas.openxmlformats.org/officeDocument/2006/relationships/slideLayout" Target="../slideLayouts/slideLayout58.xml"/><Relationship Id="rId7" Type="http://schemas.openxmlformats.org/officeDocument/2006/relationships/slideLayout" Target="../slideLayouts/slideLayout62.xml"/><Relationship Id="rId12" Type="http://schemas.openxmlformats.org/officeDocument/2006/relationships/slideLayout" Target="../slideLayouts/slideLayout67.xml"/><Relationship Id="rId2" Type="http://schemas.openxmlformats.org/officeDocument/2006/relationships/slideLayout" Target="../slideLayouts/slideLayout57.xml"/><Relationship Id="rId1" Type="http://schemas.openxmlformats.org/officeDocument/2006/relationships/slideLayout" Target="../slideLayouts/slideLayout56.xml"/><Relationship Id="rId6" Type="http://schemas.openxmlformats.org/officeDocument/2006/relationships/slideLayout" Target="../slideLayouts/slideLayout61.xml"/><Relationship Id="rId11" Type="http://schemas.openxmlformats.org/officeDocument/2006/relationships/slideLayout" Target="../slideLayouts/slideLayout66.xml"/><Relationship Id="rId5" Type="http://schemas.openxmlformats.org/officeDocument/2006/relationships/slideLayout" Target="../slideLayouts/slideLayout60.xml"/><Relationship Id="rId10" Type="http://schemas.openxmlformats.org/officeDocument/2006/relationships/slideLayout" Target="../slideLayouts/slideLayout65.xml"/><Relationship Id="rId4" Type="http://schemas.openxmlformats.org/officeDocument/2006/relationships/slideLayout" Target="../slideLayouts/slideLayout59.xml"/><Relationship Id="rId9" Type="http://schemas.openxmlformats.org/officeDocument/2006/relationships/slideLayout" Target="../slideLayouts/slideLayout64.xml"/><Relationship Id="rId14" Type="http://schemas.openxmlformats.org/officeDocument/2006/relationships/theme" Target="../theme/theme5.xml"/></Relationships>
</file>

<file path=ppt/slideMasters/_rels/slideMaster6.xml.rels><?xml version="1.0" encoding="UTF-8" standalone="yes"?>
<Relationships xmlns="http://schemas.openxmlformats.org/package/2006/relationships"><Relationship Id="rId8" Type="http://schemas.openxmlformats.org/officeDocument/2006/relationships/slideLayout" Target="../slideLayouts/slideLayout76.xml"/><Relationship Id="rId13" Type="http://schemas.openxmlformats.org/officeDocument/2006/relationships/slideLayout" Target="../slideLayouts/slideLayout81.xml"/><Relationship Id="rId18" Type="http://schemas.openxmlformats.org/officeDocument/2006/relationships/theme" Target="../theme/theme6.xml"/><Relationship Id="rId3" Type="http://schemas.openxmlformats.org/officeDocument/2006/relationships/slideLayout" Target="../slideLayouts/slideLayout71.xml"/><Relationship Id="rId7" Type="http://schemas.openxmlformats.org/officeDocument/2006/relationships/slideLayout" Target="../slideLayouts/slideLayout75.xml"/><Relationship Id="rId12" Type="http://schemas.openxmlformats.org/officeDocument/2006/relationships/slideLayout" Target="../slideLayouts/slideLayout80.xml"/><Relationship Id="rId17" Type="http://schemas.openxmlformats.org/officeDocument/2006/relationships/slideLayout" Target="../slideLayouts/slideLayout85.xml"/><Relationship Id="rId2" Type="http://schemas.openxmlformats.org/officeDocument/2006/relationships/slideLayout" Target="../slideLayouts/slideLayout70.xml"/><Relationship Id="rId16" Type="http://schemas.openxmlformats.org/officeDocument/2006/relationships/slideLayout" Target="../slideLayouts/slideLayout84.xml"/><Relationship Id="rId1" Type="http://schemas.openxmlformats.org/officeDocument/2006/relationships/slideLayout" Target="../slideLayouts/slideLayout69.xml"/><Relationship Id="rId6" Type="http://schemas.openxmlformats.org/officeDocument/2006/relationships/slideLayout" Target="../slideLayouts/slideLayout74.xml"/><Relationship Id="rId11" Type="http://schemas.openxmlformats.org/officeDocument/2006/relationships/slideLayout" Target="../slideLayouts/slideLayout79.xml"/><Relationship Id="rId5" Type="http://schemas.openxmlformats.org/officeDocument/2006/relationships/slideLayout" Target="../slideLayouts/slideLayout73.xml"/><Relationship Id="rId15" Type="http://schemas.openxmlformats.org/officeDocument/2006/relationships/slideLayout" Target="../slideLayouts/slideLayout83.xml"/><Relationship Id="rId10" Type="http://schemas.openxmlformats.org/officeDocument/2006/relationships/slideLayout" Target="../slideLayouts/slideLayout78.xml"/><Relationship Id="rId19" Type="http://schemas.openxmlformats.org/officeDocument/2006/relationships/image" Target="../media/image1.emf"/><Relationship Id="rId4" Type="http://schemas.openxmlformats.org/officeDocument/2006/relationships/slideLayout" Target="../slideLayouts/slideLayout72.xml"/><Relationship Id="rId9" Type="http://schemas.openxmlformats.org/officeDocument/2006/relationships/slideLayout" Target="../slideLayouts/slideLayout77.xml"/><Relationship Id="rId14" Type="http://schemas.openxmlformats.org/officeDocument/2006/relationships/slideLayout" Target="../slideLayouts/slideLayout82.xml"/></Relationships>
</file>

<file path=ppt/slideMasters/_rels/slideMaster7.xml.rels><?xml version="1.0" encoding="UTF-8" standalone="yes"?>
<Relationships xmlns="http://schemas.openxmlformats.org/package/2006/relationships"><Relationship Id="rId8" Type="http://schemas.openxmlformats.org/officeDocument/2006/relationships/slideLayout" Target="../slideLayouts/slideLayout93.xml"/><Relationship Id="rId13" Type="http://schemas.openxmlformats.org/officeDocument/2006/relationships/theme" Target="../theme/theme7.xml"/><Relationship Id="rId3" Type="http://schemas.openxmlformats.org/officeDocument/2006/relationships/slideLayout" Target="../slideLayouts/slideLayout88.xml"/><Relationship Id="rId7" Type="http://schemas.openxmlformats.org/officeDocument/2006/relationships/slideLayout" Target="../slideLayouts/slideLayout92.xml"/><Relationship Id="rId12" Type="http://schemas.openxmlformats.org/officeDocument/2006/relationships/slideLayout" Target="../slideLayouts/slideLayout97.xml"/><Relationship Id="rId2" Type="http://schemas.openxmlformats.org/officeDocument/2006/relationships/slideLayout" Target="../slideLayouts/slideLayout87.xml"/><Relationship Id="rId1" Type="http://schemas.openxmlformats.org/officeDocument/2006/relationships/slideLayout" Target="../slideLayouts/slideLayout86.xml"/><Relationship Id="rId6" Type="http://schemas.openxmlformats.org/officeDocument/2006/relationships/slideLayout" Target="../slideLayouts/slideLayout91.xml"/><Relationship Id="rId11" Type="http://schemas.openxmlformats.org/officeDocument/2006/relationships/slideLayout" Target="../slideLayouts/slideLayout96.xml"/><Relationship Id="rId5" Type="http://schemas.openxmlformats.org/officeDocument/2006/relationships/slideLayout" Target="../slideLayouts/slideLayout90.xml"/><Relationship Id="rId15" Type="http://schemas.openxmlformats.org/officeDocument/2006/relationships/image" Target="../media/image1.emf"/><Relationship Id="rId10" Type="http://schemas.openxmlformats.org/officeDocument/2006/relationships/slideLayout" Target="../slideLayouts/slideLayout95.xml"/><Relationship Id="rId4" Type="http://schemas.openxmlformats.org/officeDocument/2006/relationships/slideLayout" Target="../slideLayouts/slideLayout89.xml"/><Relationship Id="rId9" Type="http://schemas.openxmlformats.org/officeDocument/2006/relationships/slideLayout" Target="../slideLayouts/slideLayout94.xml"/><Relationship Id="rId14" Type="http://schemas.openxmlformats.org/officeDocument/2006/relationships/image" Target="../media/image10.jpeg"/></Relationships>
</file>

<file path=ppt/slideMasters/_rels/slideMaster8.xml.rels><?xml version="1.0" encoding="UTF-8" standalone="yes"?>
<Relationships xmlns="http://schemas.openxmlformats.org/package/2006/relationships"><Relationship Id="rId8" Type="http://schemas.openxmlformats.org/officeDocument/2006/relationships/slideLayout" Target="../slideLayouts/slideLayout105.xml"/><Relationship Id="rId13" Type="http://schemas.openxmlformats.org/officeDocument/2006/relationships/slideLayout" Target="../slideLayouts/slideLayout110.xml"/><Relationship Id="rId18" Type="http://schemas.openxmlformats.org/officeDocument/2006/relationships/slideLayout" Target="../slideLayouts/slideLayout115.xml"/><Relationship Id="rId3" Type="http://schemas.openxmlformats.org/officeDocument/2006/relationships/slideLayout" Target="../slideLayouts/slideLayout100.xml"/><Relationship Id="rId21" Type="http://schemas.openxmlformats.org/officeDocument/2006/relationships/image" Target="../media/image11.png"/><Relationship Id="rId7" Type="http://schemas.openxmlformats.org/officeDocument/2006/relationships/slideLayout" Target="../slideLayouts/slideLayout104.xml"/><Relationship Id="rId12" Type="http://schemas.openxmlformats.org/officeDocument/2006/relationships/slideLayout" Target="../slideLayouts/slideLayout109.xml"/><Relationship Id="rId17" Type="http://schemas.openxmlformats.org/officeDocument/2006/relationships/slideLayout" Target="../slideLayouts/slideLayout114.xml"/><Relationship Id="rId2" Type="http://schemas.openxmlformats.org/officeDocument/2006/relationships/slideLayout" Target="../slideLayouts/slideLayout99.xml"/><Relationship Id="rId16" Type="http://schemas.openxmlformats.org/officeDocument/2006/relationships/slideLayout" Target="../slideLayouts/slideLayout113.xml"/><Relationship Id="rId20" Type="http://schemas.openxmlformats.org/officeDocument/2006/relationships/theme" Target="../theme/theme8.xml"/><Relationship Id="rId1" Type="http://schemas.openxmlformats.org/officeDocument/2006/relationships/slideLayout" Target="../slideLayouts/slideLayout98.xml"/><Relationship Id="rId6" Type="http://schemas.openxmlformats.org/officeDocument/2006/relationships/slideLayout" Target="../slideLayouts/slideLayout103.xml"/><Relationship Id="rId11" Type="http://schemas.openxmlformats.org/officeDocument/2006/relationships/slideLayout" Target="../slideLayouts/slideLayout108.xml"/><Relationship Id="rId5" Type="http://schemas.openxmlformats.org/officeDocument/2006/relationships/slideLayout" Target="../slideLayouts/slideLayout102.xml"/><Relationship Id="rId15" Type="http://schemas.openxmlformats.org/officeDocument/2006/relationships/slideLayout" Target="../slideLayouts/slideLayout112.xml"/><Relationship Id="rId10" Type="http://schemas.openxmlformats.org/officeDocument/2006/relationships/slideLayout" Target="../slideLayouts/slideLayout107.xml"/><Relationship Id="rId19" Type="http://schemas.openxmlformats.org/officeDocument/2006/relationships/slideLayout" Target="../slideLayouts/slideLayout116.xml"/><Relationship Id="rId4" Type="http://schemas.openxmlformats.org/officeDocument/2006/relationships/slideLayout" Target="../slideLayouts/slideLayout101.xml"/><Relationship Id="rId9" Type="http://schemas.openxmlformats.org/officeDocument/2006/relationships/slideLayout" Target="../slideLayouts/slideLayout106.xml"/><Relationship Id="rId14" Type="http://schemas.openxmlformats.org/officeDocument/2006/relationships/slideLayout" Target="../slideLayouts/slideLayout111.xml"/><Relationship Id="rId22" Type="http://schemas.openxmlformats.org/officeDocument/2006/relationships/image" Target="../media/image1.emf"/></Relationships>
</file>

<file path=ppt/slideMasters/_rels/slideMaster9.xml.rels><?xml version="1.0" encoding="UTF-8" standalone="yes"?>
<Relationships xmlns="http://schemas.openxmlformats.org/package/2006/relationships"><Relationship Id="rId8" Type="http://schemas.openxmlformats.org/officeDocument/2006/relationships/slideLayout" Target="../slideLayouts/slideLayout124.xml"/><Relationship Id="rId13" Type="http://schemas.openxmlformats.org/officeDocument/2006/relationships/image" Target="../media/image11.png"/><Relationship Id="rId3" Type="http://schemas.openxmlformats.org/officeDocument/2006/relationships/slideLayout" Target="../slideLayouts/slideLayout119.xml"/><Relationship Id="rId7" Type="http://schemas.openxmlformats.org/officeDocument/2006/relationships/slideLayout" Target="../slideLayouts/slideLayout123.xml"/><Relationship Id="rId12" Type="http://schemas.openxmlformats.org/officeDocument/2006/relationships/theme" Target="../theme/theme9.xml"/><Relationship Id="rId2" Type="http://schemas.openxmlformats.org/officeDocument/2006/relationships/slideLayout" Target="../slideLayouts/slideLayout118.xml"/><Relationship Id="rId1" Type="http://schemas.openxmlformats.org/officeDocument/2006/relationships/slideLayout" Target="../slideLayouts/slideLayout117.xml"/><Relationship Id="rId6" Type="http://schemas.openxmlformats.org/officeDocument/2006/relationships/slideLayout" Target="../slideLayouts/slideLayout122.xml"/><Relationship Id="rId11" Type="http://schemas.openxmlformats.org/officeDocument/2006/relationships/slideLayout" Target="../slideLayouts/slideLayout127.xml"/><Relationship Id="rId5" Type="http://schemas.openxmlformats.org/officeDocument/2006/relationships/slideLayout" Target="../slideLayouts/slideLayout121.xml"/><Relationship Id="rId10" Type="http://schemas.openxmlformats.org/officeDocument/2006/relationships/slideLayout" Target="../slideLayouts/slideLayout126.xml"/><Relationship Id="rId4" Type="http://schemas.openxmlformats.org/officeDocument/2006/relationships/slideLayout" Target="../slideLayouts/slideLayout120.xml"/><Relationship Id="rId9" Type="http://schemas.openxmlformats.org/officeDocument/2006/relationships/slideLayout" Target="../slideLayouts/slideLayout125.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725690729"/>
      </p:ext>
    </p:extLst>
  </p:cSld>
  <p:clrMap bg1="dk2" tx1="lt1" bg2="dk1" tx2="lt2" accent1="accent1" accent2="accent2" accent3="accent3" accent4="accent4" accent5="accent5" accent6="accent6" hlink="hlink" folHlink="folHlink"/>
  <p:sldLayoutIdLst>
    <p:sldLayoutId id="2147483980" r:id="rId1"/>
    <p:sldLayoutId id="2147483981" r:id="rId2"/>
    <p:sldLayoutId id="2147483896" r:id="rId3"/>
    <p:sldLayoutId id="2147483971" r:id="rId4"/>
    <p:sldLayoutId id="2147483917" r:id="rId5"/>
    <p:sldLayoutId id="2147483969" r:id="rId6"/>
    <p:sldLayoutId id="2147483919" r:id="rId7"/>
    <p:sldLayoutId id="2147483954" r:id="rId8"/>
    <p:sldLayoutId id="2147483897" r:id="rId9"/>
    <p:sldLayoutId id="2147483898" r:id="rId10"/>
    <p:sldLayoutId id="2147483926" r:id="rId11"/>
    <p:sldLayoutId id="2147483899" r:id="rId12"/>
    <p:sldLayoutId id="2147483901" r:id="rId13"/>
    <p:sldLayoutId id="2147484168" r:id="rId14"/>
    <p:sldLayoutId id="2147484169"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0.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8"/>
        <p:cNvGrpSpPr/>
        <p:nvPr/>
      </p:nvGrpSpPr>
      <p:grpSpPr>
        <a:xfrm>
          <a:off x="0" y="0"/>
          <a:ext cx="0" cy="0"/>
          <a:chOff x="0" y="0"/>
          <a:chExt cx="0" cy="0"/>
        </a:xfrm>
      </p:grpSpPr>
      <p:sp>
        <p:nvSpPr>
          <p:cNvPr id="9" name="Google Shape;9;p1"/>
          <p:cNvSpPr txBox="1">
            <a:spLocks noGrp="1"/>
          </p:cNvSpPr>
          <p:nvPr>
            <p:ph type="title"/>
          </p:nvPr>
        </p:nvSpPr>
        <p:spPr>
          <a:xfrm>
            <a:off x="499743" y="653532"/>
            <a:ext cx="9973315" cy="590931"/>
          </a:xfrm>
          <a:prstGeom prst="rect">
            <a:avLst/>
          </a:prstGeom>
          <a:noFill/>
          <a:ln>
            <a:noFill/>
          </a:ln>
        </p:spPr>
        <p:txBody>
          <a:bodyPr spcFirstLastPara="1" wrap="square" lIns="91425" tIns="91425" rIns="91425" bIns="91425" anchor="b" anchorCtr="0"/>
          <a:lstStyle>
            <a:lvl1pPr marR="0" lvl="0" algn="ctr" rtl="0">
              <a:lnSpc>
                <a:spcPct val="90000"/>
              </a:lnSpc>
              <a:spcBef>
                <a:spcPts val="0"/>
              </a:spcBef>
              <a:spcAft>
                <a:spcPts val="0"/>
              </a:spcAft>
              <a:buClr>
                <a:srgbClr val="000000"/>
              </a:buClr>
              <a:buSzPts val="1400"/>
              <a:buFont typeface="Arial"/>
              <a:buNone/>
              <a:defRPr sz="3600" b="1" i="0" u="none" strike="noStrike" cap="none">
                <a:solidFill>
                  <a:schemeClr val="dk2"/>
                </a:solidFill>
                <a:latin typeface="Trebuchet MS"/>
                <a:ea typeface="Trebuchet MS"/>
                <a:cs typeface="Trebuchet MS"/>
                <a:sym typeface="Trebuchet MS"/>
              </a:defRPr>
            </a:lvl1pPr>
            <a:lvl2pPr marR="0" lvl="1"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3200" b="1" i="0" u="none" strike="noStrike" cap="none">
                <a:solidFill>
                  <a:srgbClr val="73B900"/>
                </a:solidFill>
                <a:latin typeface="Arial"/>
                <a:ea typeface="Arial"/>
                <a:cs typeface="Arial"/>
                <a:sym typeface="Arial"/>
              </a:defRPr>
            </a:lvl9pPr>
          </a:lstStyle>
          <a:p>
            <a:endParaRPr/>
          </a:p>
        </p:txBody>
      </p:sp>
      <p:sp>
        <p:nvSpPr>
          <p:cNvPr id="10" name="Google Shape;10;p1"/>
          <p:cNvSpPr txBox="1">
            <a:spLocks noGrp="1"/>
          </p:cNvSpPr>
          <p:nvPr>
            <p:ph type="body" idx="1"/>
          </p:nvPr>
        </p:nvSpPr>
        <p:spPr>
          <a:xfrm>
            <a:off x="517402" y="2002367"/>
            <a:ext cx="9973315" cy="3783053"/>
          </a:xfrm>
          <a:prstGeom prst="rect">
            <a:avLst/>
          </a:prstGeom>
          <a:noFill/>
          <a:ln>
            <a:noFill/>
          </a:ln>
        </p:spPr>
        <p:txBody>
          <a:bodyPr spcFirstLastPara="1" wrap="square" lIns="91425" tIns="91425" rIns="91425" bIns="91425" anchor="t" anchorCtr="0"/>
          <a:lstStyle>
            <a:lvl1pPr marL="457200" marR="0" lvl="0" indent="-228600" algn="l" rtl="0">
              <a:lnSpc>
                <a:spcPct val="90000"/>
              </a:lnSpc>
              <a:spcBef>
                <a:spcPts val="900"/>
              </a:spcBef>
              <a:spcAft>
                <a:spcPts val="0"/>
              </a:spcAft>
              <a:buClr>
                <a:schemeClr val="dk1"/>
              </a:buClr>
              <a:buSzPts val="1400"/>
              <a:buFont typeface="Trebuchet MS"/>
              <a:buNone/>
              <a:defRPr sz="20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900"/>
              </a:spcBef>
              <a:spcAft>
                <a:spcPts val="0"/>
              </a:spcAft>
              <a:buClr>
                <a:schemeClr val="dk1"/>
              </a:buClr>
              <a:buSzPts val="1400"/>
              <a:buFont typeface="Trebuchet MS"/>
              <a:buNone/>
              <a:defRPr sz="18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900"/>
              </a:spcBef>
              <a:spcAft>
                <a:spcPts val="0"/>
              </a:spcAft>
              <a:buClr>
                <a:schemeClr val="dk1"/>
              </a:buClr>
              <a:buSzPts val="1400"/>
              <a:buFont typeface="Trebuchet MS"/>
              <a:buNone/>
              <a:defRPr sz="1600" b="0" i="0" u="none" strike="noStrike" cap="none">
                <a:solidFill>
                  <a:schemeClr val="dk2"/>
                </a:solidFill>
                <a:latin typeface="Trebuchet MS"/>
                <a:ea typeface="Trebuchet MS"/>
                <a:cs typeface="Trebuchet MS"/>
                <a:sym typeface="Trebuchet MS"/>
              </a:defRPr>
            </a:lvl3pPr>
            <a:lvl4pPr marL="1828800" marR="0" lvl="3" indent="-355600" algn="l" rtl="0">
              <a:lnSpc>
                <a:spcPct val="100000"/>
              </a:lnSpc>
              <a:spcBef>
                <a:spcPts val="9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4pPr>
            <a:lvl5pPr marL="2286000" marR="0" lvl="4"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5pPr>
            <a:lvl6pPr marL="2743200" marR="0" lvl="5"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6pPr>
            <a:lvl7pPr marL="3200400" marR="0" lvl="6"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7pPr>
            <a:lvl8pPr marL="3657600" marR="0" lvl="7"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8pPr>
            <a:lvl9pPr marL="4114800" marR="0" lvl="8" indent="-355600" algn="l" rtl="0">
              <a:lnSpc>
                <a:spcPct val="100000"/>
              </a:lnSpc>
              <a:spcBef>
                <a:spcPts val="400"/>
              </a:spcBef>
              <a:spcAft>
                <a:spcPts val="0"/>
              </a:spcAft>
              <a:buClr>
                <a:schemeClr val="dk2"/>
              </a:buClr>
              <a:buSzPts val="2000"/>
              <a:buFont typeface="Trebuchet MS"/>
              <a:buChar char="»"/>
              <a:defRPr sz="2000" b="0" i="0" u="none" strike="noStrike" cap="none">
                <a:solidFill>
                  <a:schemeClr val="dk2"/>
                </a:solidFill>
                <a:latin typeface="Trebuchet MS"/>
                <a:ea typeface="Trebuchet MS"/>
                <a:cs typeface="Trebuchet MS"/>
                <a:sym typeface="Trebuchet MS"/>
              </a:defRPr>
            </a:lvl9pPr>
          </a:lstStyle>
          <a:p>
            <a:endParaRPr dirty="0"/>
          </a:p>
        </p:txBody>
      </p:sp>
      <p:pic>
        <p:nvPicPr>
          <p:cNvPr id="6" name="Google Shape;78;p14">
            <a:extLst>
              <a:ext uri="{FF2B5EF4-FFF2-40B4-BE49-F238E27FC236}">
                <a16:creationId xmlns:a16="http://schemas.microsoft.com/office/drawing/2014/main" id="{54E5A79A-7329-4470-AC57-FD1DA4ED8914}"/>
              </a:ext>
            </a:extLst>
          </p:cNvPr>
          <p:cNvPicPr preferRelativeResize="0"/>
          <p:nvPr/>
        </p:nvPicPr>
        <p:blipFill rotWithShape="1">
          <a:blip r:embed="rId14"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C0B4E493-6730-43BA-BF09-20E413B78119}"/>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44298870"/>
      </p:ext>
    </p:extLst>
  </p:cSld>
  <p:clrMap bg1="lt1" tx1="dk1" bg2="dk2" tx2="lt2" accent1="accent1" accent2="accent2" accent3="accent3" accent4="accent4" accent5="accent5" accent6="accent6" hlink="hlink" folHlink="folHlink"/>
  <p:sldLayoutIdLst>
    <p:sldLayoutId id="2147484103" r:id="rId1"/>
    <p:sldLayoutId id="2147484104" r:id="rId2"/>
    <p:sldLayoutId id="2147484105" r:id="rId3"/>
    <p:sldLayoutId id="2147484106" r:id="rId4"/>
    <p:sldLayoutId id="2147484107" r:id="rId5"/>
    <p:sldLayoutId id="2147484108" r:id="rId6"/>
    <p:sldLayoutId id="2147484109" r:id="rId7"/>
    <p:sldLayoutId id="2147484110" r:id="rId8"/>
    <p:sldLayoutId id="2147484111" r:id="rId9"/>
    <p:sldLayoutId id="2147484112" r:id="rId10"/>
    <p:sldLayoutId id="2147484113" r:id="rId11"/>
    <p:sldLayoutId id="2147484114" r:id="rId12"/>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11.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19"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3444052858"/>
      </p:ext>
    </p:extLst>
  </p:cSld>
  <p:clrMap bg1="dk2" tx1="lt1" bg2="dk1" tx2="lt2" accent1="accent1" accent2="accent2" accent3="accent3" accent4="accent4" accent5="accent5" accent6="accent6" hlink="hlink" folHlink="folHlink"/>
  <p:sldLayoutIdLst>
    <p:sldLayoutId id="2147484116" r:id="rId1"/>
    <p:sldLayoutId id="2147484117" r:id="rId2"/>
    <p:sldLayoutId id="2147484118" r:id="rId3"/>
    <p:sldLayoutId id="2147484119" r:id="rId4"/>
    <p:sldLayoutId id="2147484120" r:id="rId5"/>
    <p:sldLayoutId id="2147484121" r:id="rId6"/>
    <p:sldLayoutId id="2147484122" r:id="rId7"/>
    <p:sldLayoutId id="2147484123" r:id="rId8"/>
    <p:sldLayoutId id="2147484124" r:id="rId9"/>
    <p:sldLayoutId id="2147484125" r:id="rId10"/>
    <p:sldLayoutId id="2147484126" r:id="rId11"/>
    <p:sldLayoutId id="2147484127" r:id="rId12"/>
    <p:sldLayoutId id="2147484128" r:id="rId13"/>
    <p:sldLayoutId id="2147484129" r:id="rId14"/>
    <p:sldLayoutId id="2147484130" r:id="rId15"/>
    <p:sldLayoutId id="2147484131" r:id="rId16"/>
    <p:sldLayoutId id="2147484132"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8814DEE9-81E9-4C94-B804-095CD0DAB03E}"/>
              </a:ext>
            </a:extLst>
          </p:cNvPr>
          <p:cNvPicPr>
            <a:picLocks noChangeAspect="1"/>
          </p:cNvPicPr>
          <p:nvPr userDrawn="1"/>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261973355"/>
      </p:ext>
    </p:extLst>
  </p:cSld>
  <p:clrMap bg1="dk2" tx1="lt1" bg2="dk1" tx2="lt2" accent1="accent1" accent2="accent2" accent3="accent3" accent4="accent4" accent5="accent5" accent6="accent6" hlink="hlink" folHlink="folHlink"/>
  <p:sldLayoutIdLst>
    <p:sldLayoutId id="2147484134" r:id="rId1"/>
    <p:sldLayoutId id="2147484135" r:id="rId2"/>
    <p:sldLayoutId id="2147484136" r:id="rId3"/>
    <p:sldLayoutId id="2147484137" r:id="rId4"/>
    <p:sldLayoutId id="2147484138" r:id="rId5"/>
    <p:sldLayoutId id="2147484139" r:id="rId6"/>
    <p:sldLayoutId id="2147484140" r:id="rId7"/>
    <p:sldLayoutId id="2147484141" r:id="rId8"/>
    <p:sldLayoutId id="2147484142" r:id="rId9"/>
    <p:sldLayoutId id="2147484143" r:id="rId10"/>
    <p:sldLayoutId id="2147484144" r:id="rId11"/>
    <p:sldLayoutId id="2147484145" r:id="rId12"/>
    <p:sldLayoutId id="2147484146" r:id="rId13"/>
    <p:sldLayoutId id="2147484147" r:id="rId14"/>
    <p:sldLayoutId id="2147484148" r:id="rId15"/>
    <p:sldLayoutId id="2147484149" r:id="rId16"/>
    <p:sldLayoutId id="2147484150" r:id="rId17"/>
    <p:sldLayoutId id="2147484151" r:id="rId18"/>
    <p:sldLayoutId id="2147484152"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13.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pic>
        <p:nvPicPr>
          <p:cNvPr id="5" name="Picture 4">
            <a:extLst>
              <a:ext uri="{FF2B5EF4-FFF2-40B4-BE49-F238E27FC236}">
                <a16:creationId xmlns:a16="http://schemas.microsoft.com/office/drawing/2014/main" id="{F3C6A126-966E-40F4-93F7-1EA4FD4EAE9F}"/>
              </a:ext>
            </a:extLst>
          </p:cNvPr>
          <p:cNvPicPr>
            <a:picLocks noChangeAspect="1"/>
          </p:cNvPicPr>
          <p:nvPr userDrawn="1"/>
        </p:nvPicPr>
        <p:blipFill>
          <a:blip r:embed="rId16"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893632910"/>
      </p:ext>
    </p:extLst>
  </p:cSld>
  <p:clrMap bg1="dk2" tx1="lt1" bg2="dk1" tx2="lt2" accent1="accent1" accent2="accent2" accent3="accent3" accent4="accent4" accent5="accent5" accent6="accent6" hlink="hlink" folHlink="folHlink"/>
  <p:sldLayoutIdLst>
    <p:sldLayoutId id="2147484154" r:id="rId1"/>
    <p:sldLayoutId id="2147484155" r:id="rId2"/>
    <p:sldLayoutId id="2147484156" r:id="rId3"/>
    <p:sldLayoutId id="2147484157" r:id="rId4"/>
    <p:sldLayoutId id="2147484158" r:id="rId5"/>
    <p:sldLayoutId id="2147484159" r:id="rId6"/>
    <p:sldLayoutId id="2147484160" r:id="rId7"/>
    <p:sldLayoutId id="2147484161" r:id="rId8"/>
    <p:sldLayoutId id="2147484162" r:id="rId9"/>
    <p:sldLayoutId id="2147484163" r:id="rId10"/>
    <p:sldLayoutId id="2147484164" r:id="rId11"/>
    <p:sldLayoutId id="2147484165" r:id="rId12"/>
    <p:sldLayoutId id="2147484166" r:id="rId13"/>
    <p:sldLayoutId id="2147484167" r:id="rId14"/>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sp>
        <p:nvSpPr>
          <p:cNvPr id="4" name="TextBox 3"/>
          <p:cNvSpPr txBox="1"/>
          <p:nvPr userDrawn="1"/>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userDrawn="1"/>
        </p:nvGrpSpPr>
        <p:grpSpPr>
          <a:xfrm>
            <a:off x="10153706" y="5866413"/>
            <a:ext cx="583502" cy="107781"/>
            <a:chOff x="677492" y="-1417931"/>
            <a:chExt cx="3154606" cy="582700"/>
          </a:xfrm>
        </p:grpSpPr>
        <p:sp>
          <p:nvSpPr>
            <p:cNvPr id="6" name="Freeform 5"/>
            <p:cNvSpPr>
              <a:spLocks noEditPoints="1"/>
            </p:cNvSpPr>
            <p:nvPr userDrawn="1"/>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userDrawn="1"/>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userDrawn="1"/>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3723453847"/>
      </p:ext>
    </p:extLst>
  </p:cSld>
  <p:clrMap bg1="dk2" tx1="lt1" bg2="dk1" tx2="lt2" accent1="accent1" accent2="accent2" accent3="accent3" accent4="accent4" accent5="accent5" accent6="accent6" hlink="hlink" folHlink="folHlink"/>
  <p:sldLayoutIdLst>
    <p:sldLayoutId id="2147483983" r:id="rId1"/>
    <p:sldLayoutId id="2147483984" r:id="rId2"/>
    <p:sldLayoutId id="2147483985" r:id="rId3"/>
    <p:sldLayoutId id="2147483986" r:id="rId4"/>
    <p:sldLayoutId id="2147483987" r:id="rId5"/>
    <p:sldLayoutId id="2147483988" r:id="rId6"/>
    <p:sldLayoutId id="2147483989" r:id="rId7"/>
    <p:sldLayoutId id="2147483990" r:id="rId8"/>
    <p:sldLayoutId id="2147483991" r:id="rId9"/>
    <p:sldLayoutId id="2147483992" r:id="rId10"/>
    <p:sldLayoutId id="2147483993" r:id="rId11"/>
    <p:sldLayoutId id="2147483994" r:id="rId12"/>
    <p:sldLayoutId id="2147483995"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fontAlgn="base">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fontAlgn="base">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fontAlgn="base">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fontAlgn="base">
        <a:spcBef>
          <a:spcPct val="20000"/>
        </a:spcBef>
        <a:spcAft>
          <a:spcPct val="0"/>
        </a:spcAft>
        <a:buChar char="–"/>
        <a:defRPr sz="2000">
          <a:solidFill>
            <a:schemeClr val="bg1"/>
          </a:solidFill>
          <a:latin typeface="+mn-lt"/>
        </a:defRPr>
      </a:lvl4pPr>
      <a:lvl5pPr marL="2117725" indent="-228600" algn="l" rtl="0" fontAlgn="base">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按一下以編輯母片標題樣式</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按一下以編輯母片文字樣式</a:t>
            </a:r>
          </a:p>
          <a:p>
            <a:pPr lvl="1"/>
            <a:r>
              <a:rPr lang="en-US"/>
              <a:t>第二層</a:t>
            </a:r>
          </a:p>
          <a:p>
            <a:pPr lvl="2"/>
            <a:r>
              <a:rPr lang="en-US"/>
              <a:t>第三層</a:t>
            </a:r>
          </a:p>
          <a:p>
            <a:pPr lvl="3"/>
            <a:r>
              <a:rPr lang="en-US"/>
              <a:t>第四層</a:t>
            </a:r>
          </a:p>
          <a:p>
            <a:pPr lvl="4"/>
            <a:r>
              <a:rPr lang="en-US"/>
              <a:t>第五層</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1/22/2021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userDrawn="1"/>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1480427836"/>
      </p:ext>
    </p:extLst>
  </p:cSld>
  <p:clrMap bg1="lt1" tx1="dk1" bg2="lt2" tx2="dk2" accent1="accent1" accent2="accent2" accent3="accent3" accent4="accent4" accent5="accent5" accent6="accent6" hlink="hlink" folHlink="folHlink"/>
  <p:sldLayoutIdLst>
    <p:sldLayoutId id="2147483997" r:id="rId1"/>
    <p:sldLayoutId id="2147483998" r:id="rId2"/>
    <p:sldLayoutId id="2147483999" r:id="rId3"/>
    <p:sldLayoutId id="2147484000" r:id="rId4"/>
    <p:sldLayoutId id="2147484001" r:id="rId5"/>
    <p:sldLayoutId id="2147484002" r:id="rId6"/>
    <p:sldLayoutId id="2147484003" r:id="rId7"/>
    <p:sldLayoutId id="2147484004" r:id="rId8"/>
    <p:sldLayoutId id="2147484005" r:id="rId9"/>
    <p:sldLayoutId id="2147484006" r:id="rId10"/>
    <p:sldLayoutId id="2147484007" r:id="rId11"/>
    <p:sldLayoutId id="2147484008"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pic>
        <p:nvPicPr>
          <p:cNvPr id="9" name="Picture 8">
            <a:extLst>
              <a:ext uri="{FF2B5EF4-FFF2-40B4-BE49-F238E27FC236}">
                <a16:creationId xmlns:a16="http://schemas.microsoft.com/office/drawing/2014/main" id="{1D69214B-99AB-46ED-9864-662329C3618F}"/>
              </a:ext>
            </a:extLst>
          </p:cNvPr>
          <p:cNvPicPr>
            <a:picLocks noChangeAspect="1"/>
          </p:cNvPicPr>
          <p:nvPr/>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pic>
        <p:nvPicPr>
          <p:cNvPr id="5" name="Picture 4">
            <a:extLst>
              <a:ext uri="{FF2B5EF4-FFF2-40B4-BE49-F238E27FC236}">
                <a16:creationId xmlns:a16="http://schemas.microsoft.com/office/drawing/2014/main" id="{856F1B4F-3E88-489A-93DE-126C89DAF858}"/>
              </a:ext>
            </a:extLst>
          </p:cNvPr>
          <p:cNvPicPr>
            <a:picLocks noChangeAspect="1"/>
          </p:cNvPicPr>
          <p:nvPr userDrawn="1"/>
        </p:nvPicPr>
        <p:blipFill>
          <a:blip r:embed="rId17"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538224512"/>
      </p:ext>
    </p:extLst>
  </p:cSld>
  <p:clrMap bg1="dk2" tx1="lt1" bg2="dk1" tx2="lt2" accent1="accent1" accent2="accent2" accent3="accent3" accent4="accent4" accent5="accent5" accent6="accent6" hlink="hlink" folHlink="folHlink"/>
  <p:sldLayoutIdLst>
    <p:sldLayoutId id="2147484010" r:id="rId1"/>
    <p:sldLayoutId id="2147484011" r:id="rId2"/>
    <p:sldLayoutId id="2147484012" r:id="rId3"/>
    <p:sldLayoutId id="2147484013" r:id="rId4"/>
    <p:sldLayoutId id="2147484014" r:id="rId5"/>
    <p:sldLayoutId id="2147484015" r:id="rId6"/>
    <p:sldLayoutId id="2147484016" r:id="rId7"/>
    <p:sldLayoutId id="2147484017" r:id="rId8"/>
    <p:sldLayoutId id="2147484018" r:id="rId9"/>
    <p:sldLayoutId id="2147484019" r:id="rId10"/>
    <p:sldLayoutId id="2147484020" r:id="rId11"/>
    <p:sldLayoutId id="2147484021" r:id="rId12"/>
    <p:sldLayoutId id="2147484022" r:id="rId13"/>
    <p:sldLayoutId id="2147484023" r:id="rId14"/>
    <p:sldLayoutId id="2147484024" r:id="rId15"/>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653532"/>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p>
        </p:txBody>
      </p:sp>
      <p:sp>
        <p:nvSpPr>
          <p:cNvPr id="1027" name="Rectangle 3"/>
          <p:cNvSpPr>
            <a:spLocks noGrp="1" noChangeArrowheads="1"/>
          </p:cNvSpPr>
          <p:nvPr>
            <p:ph type="body" idx="1"/>
          </p:nvPr>
        </p:nvSpPr>
        <p:spPr bwMode="auto">
          <a:xfrm>
            <a:off x="517402" y="2002367"/>
            <a:ext cx="9948931" cy="3908047"/>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a:t>按一下以編輯母片文字樣式</a:t>
            </a:r>
          </a:p>
          <a:p>
            <a:pPr lvl="1"/>
            <a:r>
              <a:rPr lang="en-US"/>
              <a:t>第二層</a:t>
            </a:r>
          </a:p>
          <a:p>
            <a:pPr lvl="2"/>
            <a:r>
              <a:rPr lang="en-US"/>
              <a:t>第三層</a:t>
            </a:r>
          </a:p>
        </p:txBody>
      </p:sp>
      <p:sp>
        <p:nvSpPr>
          <p:cNvPr id="4" name="TextBox 3"/>
          <p:cNvSpPr txBox="1"/>
          <p:nvPr/>
        </p:nvSpPr>
        <p:spPr>
          <a:xfrm>
            <a:off x="9762254" y="5831286"/>
            <a:ext cx="321027" cy="161583"/>
          </a:xfrm>
          <a:prstGeom prst="rect">
            <a:avLst/>
          </a:prstGeom>
          <a:noFill/>
        </p:spPr>
        <p:txBody>
          <a:bodyPr wrap="square" lIns="0" tIns="0" rIns="0" bIns="0" rtlCol="0" anchor="ctr">
            <a:spAutoFit/>
          </a:bodyPr>
          <a:lstStyle>
            <a:defPPr>
              <a:defRPr lang="en-US"/>
            </a:defPPr>
            <a:lvl1pPr algn="ctr">
              <a:defRPr sz="4400" cap="all">
                <a:solidFill>
                  <a:schemeClr val="bg1"/>
                </a:solidFill>
                <a:latin typeface="Century Gothic" pitchFamily="34" charset="0"/>
              </a:defRPr>
            </a:lvl1pPr>
          </a:lstStyle>
          <a:p>
            <a:pPr algn="r"/>
            <a:fld id="{9EF62655-870B-4C06-BC3D-C67D37BAE36D}" type="slidenum">
              <a:rPr lang="en-US" sz="850" kern="1200" smtClean="0">
                <a:solidFill>
                  <a:schemeClr val="accent4"/>
                </a:solidFill>
                <a:latin typeface="Trebuchet MS" panose="020B0603020202020204" pitchFamily="34" charset="0"/>
                <a:ea typeface="MS PGothic" pitchFamily="34" charset="-128"/>
                <a:cs typeface="+mn-cs"/>
              </a:rPr>
              <a:pPr algn="r"/>
              <a:t>‹#›</a:t>
            </a:fld>
            <a:r>
              <a:rPr lang="en-US" sz="1050" cap="none" baseline="0">
                <a:solidFill>
                  <a:schemeClr val="accent2">
                    <a:lumMod val="60000"/>
                    <a:lumOff val="40000"/>
                  </a:schemeClr>
                </a:solidFill>
              </a:rPr>
              <a:t> </a:t>
            </a:r>
            <a:endParaRPr lang="en-US" sz="1050" cap="none">
              <a:solidFill>
                <a:schemeClr val="accent2">
                  <a:lumMod val="60000"/>
                  <a:lumOff val="40000"/>
                </a:schemeClr>
              </a:solidFill>
            </a:endParaRPr>
          </a:p>
        </p:txBody>
      </p:sp>
      <p:grpSp>
        <p:nvGrpSpPr>
          <p:cNvPr id="5" name="Group 4"/>
          <p:cNvGrpSpPr/>
          <p:nvPr/>
        </p:nvGrpSpPr>
        <p:grpSpPr>
          <a:xfrm>
            <a:off x="10153706" y="5866413"/>
            <a:ext cx="583502" cy="107781"/>
            <a:chOff x="677492" y="-1417931"/>
            <a:chExt cx="3154606" cy="582700"/>
          </a:xfrm>
        </p:grpSpPr>
        <p:sp>
          <p:nvSpPr>
            <p:cNvPr id="6" name="Freeform 5"/>
            <p:cNvSpPr>
              <a:spLocks noEditPoints="1"/>
            </p:cNvSpPr>
            <p:nvPr/>
          </p:nvSpPr>
          <p:spPr bwMode="auto">
            <a:xfrm>
              <a:off x="3761772" y="-980905"/>
              <a:ext cx="70326" cy="68652"/>
            </a:xfrm>
            <a:custGeom>
              <a:avLst/>
              <a:gdLst>
                <a:gd name="T0" fmla="*/ 36 w 87"/>
                <a:gd name="T1" fmla="*/ 37 h 83"/>
                <a:gd name="T2" fmla="*/ 36 w 87"/>
                <a:gd name="T3" fmla="*/ 26 h 83"/>
                <a:gd name="T4" fmla="*/ 43 w 87"/>
                <a:gd name="T5" fmla="*/ 26 h 83"/>
                <a:gd name="T6" fmla="*/ 52 w 87"/>
                <a:gd name="T7" fmla="*/ 31 h 83"/>
                <a:gd name="T8" fmla="*/ 45 w 87"/>
                <a:gd name="T9" fmla="*/ 37 h 83"/>
                <a:gd name="T10" fmla="*/ 36 w 87"/>
                <a:gd name="T11" fmla="*/ 37 h 83"/>
                <a:gd name="T12" fmla="*/ 36 w 87"/>
                <a:gd name="T13" fmla="*/ 45 h 83"/>
                <a:gd name="T14" fmla="*/ 41 w 87"/>
                <a:gd name="T15" fmla="*/ 45 h 83"/>
                <a:gd name="T16" fmla="*/ 52 w 87"/>
                <a:gd name="T17" fmla="*/ 63 h 83"/>
                <a:gd name="T18" fmla="*/ 63 w 87"/>
                <a:gd name="T19" fmla="*/ 63 h 83"/>
                <a:gd name="T20" fmla="*/ 52 w 87"/>
                <a:gd name="T21" fmla="*/ 44 h 83"/>
                <a:gd name="T22" fmla="*/ 63 w 87"/>
                <a:gd name="T23" fmla="*/ 32 h 83"/>
                <a:gd name="T24" fmla="*/ 44 w 87"/>
                <a:gd name="T25" fmla="*/ 19 h 83"/>
                <a:gd name="T26" fmla="*/ 26 w 87"/>
                <a:gd name="T27" fmla="*/ 19 h 83"/>
                <a:gd name="T28" fmla="*/ 26 w 87"/>
                <a:gd name="T29" fmla="*/ 63 h 83"/>
                <a:gd name="T30" fmla="*/ 36 w 87"/>
                <a:gd name="T31" fmla="*/ 63 h 83"/>
                <a:gd name="T32" fmla="*/ 36 w 87"/>
                <a:gd name="T33" fmla="*/ 45 h 83"/>
                <a:gd name="T34" fmla="*/ 87 w 87"/>
                <a:gd name="T35" fmla="*/ 41 h 83"/>
                <a:gd name="T36" fmla="*/ 44 w 87"/>
                <a:gd name="T37" fmla="*/ 0 h 83"/>
                <a:gd name="T38" fmla="*/ 0 w 87"/>
                <a:gd name="T39" fmla="*/ 41 h 83"/>
                <a:gd name="T40" fmla="*/ 44 w 87"/>
                <a:gd name="T41" fmla="*/ 83 h 83"/>
                <a:gd name="T42" fmla="*/ 87 w 87"/>
                <a:gd name="T43" fmla="*/ 41 h 83"/>
                <a:gd name="T44" fmla="*/ 74 w 87"/>
                <a:gd name="T45" fmla="*/ 41 h 83"/>
                <a:gd name="T46" fmla="*/ 44 w 87"/>
                <a:gd name="T47" fmla="*/ 73 h 83"/>
                <a:gd name="T48" fmla="*/ 44 w 87"/>
                <a:gd name="T49" fmla="*/ 73 h 83"/>
                <a:gd name="T50" fmla="*/ 13 w 87"/>
                <a:gd name="T51" fmla="*/ 41 h 83"/>
                <a:gd name="T52" fmla="*/ 44 w 87"/>
                <a:gd name="T53" fmla="*/ 9 h 83"/>
                <a:gd name="T54" fmla="*/ 74 w 87"/>
                <a:gd name="T55" fmla="*/ 41 h 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87" h="83">
                  <a:moveTo>
                    <a:pt x="36" y="37"/>
                  </a:moveTo>
                  <a:cubicBezTo>
                    <a:pt x="36" y="26"/>
                    <a:pt x="36" y="26"/>
                    <a:pt x="36" y="26"/>
                  </a:cubicBezTo>
                  <a:cubicBezTo>
                    <a:pt x="43" y="26"/>
                    <a:pt x="43" y="26"/>
                    <a:pt x="43" y="26"/>
                  </a:cubicBezTo>
                  <a:cubicBezTo>
                    <a:pt x="47" y="26"/>
                    <a:pt x="52" y="27"/>
                    <a:pt x="52" y="31"/>
                  </a:cubicBezTo>
                  <a:cubicBezTo>
                    <a:pt x="52" y="36"/>
                    <a:pt x="50" y="37"/>
                    <a:pt x="45" y="37"/>
                  </a:cubicBezTo>
                  <a:cubicBezTo>
                    <a:pt x="36" y="37"/>
                    <a:pt x="36" y="37"/>
                    <a:pt x="36" y="37"/>
                  </a:cubicBezTo>
                  <a:moveTo>
                    <a:pt x="36" y="45"/>
                  </a:moveTo>
                  <a:cubicBezTo>
                    <a:pt x="41" y="45"/>
                    <a:pt x="41" y="45"/>
                    <a:pt x="41" y="45"/>
                  </a:cubicBezTo>
                  <a:cubicBezTo>
                    <a:pt x="52" y="63"/>
                    <a:pt x="52" y="63"/>
                    <a:pt x="52" y="63"/>
                  </a:cubicBezTo>
                  <a:cubicBezTo>
                    <a:pt x="63" y="63"/>
                    <a:pt x="63" y="63"/>
                    <a:pt x="63" y="63"/>
                  </a:cubicBezTo>
                  <a:cubicBezTo>
                    <a:pt x="52" y="44"/>
                    <a:pt x="52" y="44"/>
                    <a:pt x="52" y="44"/>
                  </a:cubicBezTo>
                  <a:cubicBezTo>
                    <a:pt x="58" y="43"/>
                    <a:pt x="63" y="41"/>
                    <a:pt x="63" y="32"/>
                  </a:cubicBezTo>
                  <a:cubicBezTo>
                    <a:pt x="63" y="22"/>
                    <a:pt x="56" y="19"/>
                    <a:pt x="44" y="19"/>
                  </a:cubicBezTo>
                  <a:cubicBezTo>
                    <a:pt x="26" y="19"/>
                    <a:pt x="26" y="19"/>
                    <a:pt x="26" y="19"/>
                  </a:cubicBezTo>
                  <a:cubicBezTo>
                    <a:pt x="26" y="63"/>
                    <a:pt x="26" y="63"/>
                    <a:pt x="26" y="63"/>
                  </a:cubicBezTo>
                  <a:cubicBezTo>
                    <a:pt x="36" y="63"/>
                    <a:pt x="36" y="63"/>
                    <a:pt x="36" y="63"/>
                  </a:cubicBezTo>
                  <a:cubicBezTo>
                    <a:pt x="36" y="45"/>
                    <a:pt x="36" y="45"/>
                    <a:pt x="36" y="45"/>
                  </a:cubicBezTo>
                  <a:moveTo>
                    <a:pt x="87" y="41"/>
                  </a:moveTo>
                  <a:cubicBezTo>
                    <a:pt x="87" y="15"/>
                    <a:pt x="66" y="0"/>
                    <a:pt x="44" y="0"/>
                  </a:cubicBezTo>
                  <a:cubicBezTo>
                    <a:pt x="21" y="0"/>
                    <a:pt x="0" y="15"/>
                    <a:pt x="0" y="41"/>
                  </a:cubicBezTo>
                  <a:cubicBezTo>
                    <a:pt x="0" y="67"/>
                    <a:pt x="21" y="83"/>
                    <a:pt x="44" y="83"/>
                  </a:cubicBezTo>
                  <a:cubicBezTo>
                    <a:pt x="66" y="83"/>
                    <a:pt x="87" y="67"/>
                    <a:pt x="87" y="41"/>
                  </a:cubicBezTo>
                  <a:moveTo>
                    <a:pt x="74" y="41"/>
                  </a:moveTo>
                  <a:cubicBezTo>
                    <a:pt x="74" y="60"/>
                    <a:pt x="60" y="73"/>
                    <a:pt x="44" y="73"/>
                  </a:cubicBezTo>
                  <a:cubicBezTo>
                    <a:pt x="44" y="73"/>
                    <a:pt x="44" y="73"/>
                    <a:pt x="44" y="73"/>
                  </a:cubicBezTo>
                  <a:cubicBezTo>
                    <a:pt x="26" y="73"/>
                    <a:pt x="13" y="60"/>
                    <a:pt x="13" y="41"/>
                  </a:cubicBezTo>
                  <a:cubicBezTo>
                    <a:pt x="13" y="22"/>
                    <a:pt x="26" y="9"/>
                    <a:pt x="44" y="9"/>
                  </a:cubicBezTo>
                  <a:cubicBezTo>
                    <a:pt x="60" y="9"/>
                    <a:pt x="74" y="22"/>
                    <a:pt x="74" y="41"/>
                  </a:cubicBez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6"/>
            <p:cNvSpPr>
              <a:spLocks noEditPoints="1"/>
            </p:cNvSpPr>
            <p:nvPr/>
          </p:nvSpPr>
          <p:spPr bwMode="auto">
            <a:xfrm>
              <a:off x="1700563" y="-1309093"/>
              <a:ext cx="2039443" cy="385118"/>
            </a:xfrm>
            <a:custGeom>
              <a:avLst/>
              <a:gdLst>
                <a:gd name="T0" fmla="*/ 1048 w 2520"/>
                <a:gd name="T1" fmla="*/ 0 h 472"/>
                <a:gd name="T2" fmla="*/ 1048 w 2520"/>
                <a:gd name="T3" fmla="*/ 472 h 472"/>
                <a:gd name="T4" fmla="*/ 1181 w 2520"/>
                <a:gd name="T5" fmla="*/ 472 h 472"/>
                <a:gd name="T6" fmla="*/ 1181 w 2520"/>
                <a:gd name="T7" fmla="*/ 0 h 472"/>
                <a:gd name="T8" fmla="*/ 1048 w 2520"/>
                <a:gd name="T9" fmla="*/ 0 h 472"/>
                <a:gd name="T10" fmla="*/ 0 w 2520"/>
                <a:gd name="T11" fmla="*/ 0 h 472"/>
                <a:gd name="T12" fmla="*/ 0 w 2520"/>
                <a:gd name="T13" fmla="*/ 472 h 472"/>
                <a:gd name="T14" fmla="*/ 134 w 2520"/>
                <a:gd name="T15" fmla="*/ 472 h 472"/>
                <a:gd name="T16" fmla="*/ 134 w 2520"/>
                <a:gd name="T17" fmla="*/ 105 h 472"/>
                <a:gd name="T18" fmla="*/ 239 w 2520"/>
                <a:gd name="T19" fmla="*/ 106 h 472"/>
                <a:gd name="T20" fmla="*/ 314 w 2520"/>
                <a:gd name="T21" fmla="*/ 132 h 472"/>
                <a:gd name="T22" fmla="*/ 344 w 2520"/>
                <a:gd name="T23" fmla="*/ 257 h 472"/>
                <a:gd name="T24" fmla="*/ 344 w 2520"/>
                <a:gd name="T25" fmla="*/ 472 h 472"/>
                <a:gd name="T26" fmla="*/ 474 w 2520"/>
                <a:gd name="T27" fmla="*/ 472 h 472"/>
                <a:gd name="T28" fmla="*/ 474 w 2520"/>
                <a:gd name="T29" fmla="*/ 211 h 472"/>
                <a:gd name="T30" fmla="*/ 239 w 2520"/>
                <a:gd name="T31" fmla="*/ 0 h 472"/>
                <a:gd name="T32" fmla="*/ 0 w 2520"/>
                <a:gd name="T33" fmla="*/ 0 h 472"/>
                <a:gd name="T34" fmla="*/ 1262 w 2520"/>
                <a:gd name="T35" fmla="*/ 0 h 472"/>
                <a:gd name="T36" fmla="*/ 1262 w 2520"/>
                <a:gd name="T37" fmla="*/ 472 h 472"/>
                <a:gd name="T38" fmla="*/ 1479 w 2520"/>
                <a:gd name="T39" fmla="*/ 472 h 472"/>
                <a:gd name="T40" fmla="*/ 1672 w 2520"/>
                <a:gd name="T41" fmla="*/ 410 h 472"/>
                <a:gd name="T42" fmla="*/ 1719 w 2520"/>
                <a:gd name="T43" fmla="*/ 242 h 472"/>
                <a:gd name="T44" fmla="*/ 1676 w 2520"/>
                <a:gd name="T45" fmla="*/ 79 h 472"/>
                <a:gd name="T46" fmla="*/ 1449 w 2520"/>
                <a:gd name="T47" fmla="*/ 0 h 472"/>
                <a:gd name="T48" fmla="*/ 1262 w 2520"/>
                <a:gd name="T49" fmla="*/ 0 h 472"/>
                <a:gd name="T50" fmla="*/ 1395 w 2520"/>
                <a:gd name="T51" fmla="*/ 103 h 472"/>
                <a:gd name="T52" fmla="*/ 1452 w 2520"/>
                <a:gd name="T53" fmla="*/ 103 h 472"/>
                <a:gd name="T54" fmla="*/ 1589 w 2520"/>
                <a:gd name="T55" fmla="*/ 237 h 472"/>
                <a:gd name="T56" fmla="*/ 1452 w 2520"/>
                <a:gd name="T57" fmla="*/ 372 h 472"/>
                <a:gd name="T58" fmla="*/ 1395 w 2520"/>
                <a:gd name="T59" fmla="*/ 372 h 472"/>
                <a:gd name="T60" fmla="*/ 1395 w 2520"/>
                <a:gd name="T61" fmla="*/ 103 h 472"/>
                <a:gd name="T62" fmla="*/ 856 w 2520"/>
                <a:gd name="T63" fmla="*/ 0 h 472"/>
                <a:gd name="T64" fmla="*/ 745 w 2520"/>
                <a:gd name="T65" fmla="*/ 374 h 472"/>
                <a:gd name="T66" fmla="*/ 638 w 2520"/>
                <a:gd name="T67" fmla="*/ 0 h 472"/>
                <a:gd name="T68" fmla="*/ 494 w 2520"/>
                <a:gd name="T69" fmla="*/ 0 h 472"/>
                <a:gd name="T70" fmla="*/ 646 w 2520"/>
                <a:gd name="T71" fmla="*/ 472 h 472"/>
                <a:gd name="T72" fmla="*/ 838 w 2520"/>
                <a:gd name="T73" fmla="*/ 472 h 472"/>
                <a:gd name="T74" fmla="*/ 992 w 2520"/>
                <a:gd name="T75" fmla="*/ 0 h 472"/>
                <a:gd name="T76" fmla="*/ 856 w 2520"/>
                <a:gd name="T77" fmla="*/ 0 h 472"/>
                <a:gd name="T78" fmla="*/ 1781 w 2520"/>
                <a:gd name="T79" fmla="*/ 472 h 472"/>
                <a:gd name="T80" fmla="*/ 1915 w 2520"/>
                <a:gd name="T81" fmla="*/ 472 h 472"/>
                <a:gd name="T82" fmla="*/ 1915 w 2520"/>
                <a:gd name="T83" fmla="*/ 0 h 472"/>
                <a:gd name="T84" fmla="*/ 1781 w 2520"/>
                <a:gd name="T85" fmla="*/ 0 h 472"/>
                <a:gd name="T86" fmla="*/ 1781 w 2520"/>
                <a:gd name="T87" fmla="*/ 472 h 472"/>
                <a:gd name="T88" fmla="*/ 2155 w 2520"/>
                <a:gd name="T89" fmla="*/ 1 h 472"/>
                <a:gd name="T90" fmla="*/ 1969 w 2520"/>
                <a:gd name="T91" fmla="*/ 472 h 472"/>
                <a:gd name="T92" fmla="*/ 2100 w 2520"/>
                <a:gd name="T93" fmla="*/ 472 h 472"/>
                <a:gd name="T94" fmla="*/ 2130 w 2520"/>
                <a:gd name="T95" fmla="*/ 389 h 472"/>
                <a:gd name="T96" fmla="*/ 2350 w 2520"/>
                <a:gd name="T97" fmla="*/ 389 h 472"/>
                <a:gd name="T98" fmla="*/ 2378 w 2520"/>
                <a:gd name="T99" fmla="*/ 472 h 472"/>
                <a:gd name="T100" fmla="*/ 2520 w 2520"/>
                <a:gd name="T101" fmla="*/ 472 h 472"/>
                <a:gd name="T102" fmla="*/ 2333 w 2520"/>
                <a:gd name="T103" fmla="*/ 1 h 472"/>
                <a:gd name="T104" fmla="*/ 2155 w 2520"/>
                <a:gd name="T105" fmla="*/ 1 h 472"/>
                <a:gd name="T106" fmla="*/ 2241 w 2520"/>
                <a:gd name="T107" fmla="*/ 87 h 472"/>
                <a:gd name="T108" fmla="*/ 2322 w 2520"/>
                <a:gd name="T109" fmla="*/ 307 h 472"/>
                <a:gd name="T110" fmla="*/ 2158 w 2520"/>
                <a:gd name="T111" fmla="*/ 307 h 472"/>
                <a:gd name="T112" fmla="*/ 2241 w 2520"/>
                <a:gd name="T113" fmla="*/ 87 h 4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2520" h="472">
                  <a:moveTo>
                    <a:pt x="1048" y="0"/>
                  </a:moveTo>
                  <a:cubicBezTo>
                    <a:pt x="1048" y="472"/>
                    <a:pt x="1048" y="472"/>
                    <a:pt x="1048" y="472"/>
                  </a:cubicBezTo>
                  <a:cubicBezTo>
                    <a:pt x="1181" y="472"/>
                    <a:pt x="1181" y="472"/>
                    <a:pt x="1181" y="472"/>
                  </a:cubicBezTo>
                  <a:cubicBezTo>
                    <a:pt x="1181" y="0"/>
                    <a:pt x="1181" y="0"/>
                    <a:pt x="1181" y="0"/>
                  </a:cubicBezTo>
                  <a:lnTo>
                    <a:pt x="1048" y="0"/>
                  </a:lnTo>
                  <a:close/>
                  <a:moveTo>
                    <a:pt x="0" y="0"/>
                  </a:moveTo>
                  <a:cubicBezTo>
                    <a:pt x="0" y="472"/>
                    <a:pt x="0" y="472"/>
                    <a:pt x="0" y="472"/>
                  </a:cubicBezTo>
                  <a:cubicBezTo>
                    <a:pt x="134" y="472"/>
                    <a:pt x="134" y="472"/>
                    <a:pt x="134" y="472"/>
                  </a:cubicBezTo>
                  <a:cubicBezTo>
                    <a:pt x="134" y="105"/>
                    <a:pt x="134" y="105"/>
                    <a:pt x="134" y="105"/>
                  </a:cubicBezTo>
                  <a:cubicBezTo>
                    <a:pt x="239" y="106"/>
                    <a:pt x="239" y="106"/>
                    <a:pt x="239" y="106"/>
                  </a:cubicBezTo>
                  <a:cubicBezTo>
                    <a:pt x="273" y="106"/>
                    <a:pt x="297" y="114"/>
                    <a:pt x="314" y="132"/>
                  </a:cubicBezTo>
                  <a:cubicBezTo>
                    <a:pt x="335" y="154"/>
                    <a:pt x="344" y="191"/>
                    <a:pt x="344" y="257"/>
                  </a:cubicBezTo>
                  <a:cubicBezTo>
                    <a:pt x="344" y="472"/>
                    <a:pt x="344" y="472"/>
                    <a:pt x="344" y="472"/>
                  </a:cubicBezTo>
                  <a:cubicBezTo>
                    <a:pt x="474" y="472"/>
                    <a:pt x="474" y="472"/>
                    <a:pt x="474" y="472"/>
                  </a:cubicBezTo>
                  <a:cubicBezTo>
                    <a:pt x="474" y="211"/>
                    <a:pt x="474" y="211"/>
                    <a:pt x="474" y="211"/>
                  </a:cubicBezTo>
                  <a:cubicBezTo>
                    <a:pt x="474" y="25"/>
                    <a:pt x="355" y="0"/>
                    <a:pt x="239" y="0"/>
                  </a:cubicBezTo>
                  <a:lnTo>
                    <a:pt x="0" y="0"/>
                  </a:lnTo>
                  <a:close/>
                  <a:moveTo>
                    <a:pt x="1262" y="0"/>
                  </a:moveTo>
                  <a:cubicBezTo>
                    <a:pt x="1262" y="472"/>
                    <a:pt x="1262" y="472"/>
                    <a:pt x="1262" y="472"/>
                  </a:cubicBezTo>
                  <a:cubicBezTo>
                    <a:pt x="1479" y="472"/>
                    <a:pt x="1479" y="472"/>
                    <a:pt x="1479" y="472"/>
                  </a:cubicBezTo>
                  <a:cubicBezTo>
                    <a:pt x="1594" y="472"/>
                    <a:pt x="1631" y="453"/>
                    <a:pt x="1672" y="410"/>
                  </a:cubicBezTo>
                  <a:cubicBezTo>
                    <a:pt x="1701" y="380"/>
                    <a:pt x="1719" y="314"/>
                    <a:pt x="1719" y="242"/>
                  </a:cubicBezTo>
                  <a:cubicBezTo>
                    <a:pt x="1719" y="175"/>
                    <a:pt x="1704" y="116"/>
                    <a:pt x="1676" y="79"/>
                  </a:cubicBezTo>
                  <a:cubicBezTo>
                    <a:pt x="1627" y="13"/>
                    <a:pt x="1556" y="0"/>
                    <a:pt x="1449" y="0"/>
                  </a:cubicBezTo>
                  <a:lnTo>
                    <a:pt x="1262" y="0"/>
                  </a:lnTo>
                  <a:close/>
                  <a:moveTo>
                    <a:pt x="1395" y="103"/>
                  </a:moveTo>
                  <a:cubicBezTo>
                    <a:pt x="1452" y="103"/>
                    <a:pt x="1452" y="103"/>
                    <a:pt x="1452" y="103"/>
                  </a:cubicBezTo>
                  <a:cubicBezTo>
                    <a:pt x="1535" y="103"/>
                    <a:pt x="1589" y="140"/>
                    <a:pt x="1589" y="237"/>
                  </a:cubicBezTo>
                  <a:cubicBezTo>
                    <a:pt x="1589" y="334"/>
                    <a:pt x="1535" y="372"/>
                    <a:pt x="1452" y="372"/>
                  </a:cubicBezTo>
                  <a:cubicBezTo>
                    <a:pt x="1395" y="372"/>
                    <a:pt x="1395" y="372"/>
                    <a:pt x="1395" y="372"/>
                  </a:cubicBezTo>
                  <a:lnTo>
                    <a:pt x="1395" y="103"/>
                  </a:lnTo>
                  <a:close/>
                  <a:moveTo>
                    <a:pt x="856" y="0"/>
                  </a:moveTo>
                  <a:cubicBezTo>
                    <a:pt x="745" y="374"/>
                    <a:pt x="745" y="374"/>
                    <a:pt x="745" y="374"/>
                  </a:cubicBezTo>
                  <a:cubicBezTo>
                    <a:pt x="638" y="0"/>
                    <a:pt x="638" y="0"/>
                    <a:pt x="638" y="0"/>
                  </a:cubicBezTo>
                  <a:cubicBezTo>
                    <a:pt x="494" y="0"/>
                    <a:pt x="494" y="0"/>
                    <a:pt x="494" y="0"/>
                  </a:cubicBezTo>
                  <a:cubicBezTo>
                    <a:pt x="646" y="472"/>
                    <a:pt x="646" y="472"/>
                    <a:pt x="646" y="472"/>
                  </a:cubicBezTo>
                  <a:cubicBezTo>
                    <a:pt x="838" y="472"/>
                    <a:pt x="838" y="472"/>
                    <a:pt x="838" y="472"/>
                  </a:cubicBezTo>
                  <a:cubicBezTo>
                    <a:pt x="992" y="0"/>
                    <a:pt x="992" y="0"/>
                    <a:pt x="992" y="0"/>
                  </a:cubicBezTo>
                  <a:lnTo>
                    <a:pt x="856" y="0"/>
                  </a:lnTo>
                  <a:close/>
                  <a:moveTo>
                    <a:pt x="1781" y="472"/>
                  </a:moveTo>
                  <a:cubicBezTo>
                    <a:pt x="1915" y="472"/>
                    <a:pt x="1915" y="472"/>
                    <a:pt x="1915" y="472"/>
                  </a:cubicBezTo>
                  <a:cubicBezTo>
                    <a:pt x="1915" y="0"/>
                    <a:pt x="1915" y="0"/>
                    <a:pt x="1915" y="0"/>
                  </a:cubicBezTo>
                  <a:cubicBezTo>
                    <a:pt x="1781" y="0"/>
                    <a:pt x="1781" y="0"/>
                    <a:pt x="1781" y="0"/>
                  </a:cubicBezTo>
                  <a:lnTo>
                    <a:pt x="1781" y="472"/>
                  </a:lnTo>
                  <a:close/>
                  <a:moveTo>
                    <a:pt x="2155" y="1"/>
                  </a:moveTo>
                  <a:cubicBezTo>
                    <a:pt x="1969" y="472"/>
                    <a:pt x="1969" y="472"/>
                    <a:pt x="1969" y="472"/>
                  </a:cubicBezTo>
                  <a:cubicBezTo>
                    <a:pt x="2100" y="472"/>
                    <a:pt x="2100" y="472"/>
                    <a:pt x="2100" y="472"/>
                  </a:cubicBezTo>
                  <a:cubicBezTo>
                    <a:pt x="2130" y="389"/>
                    <a:pt x="2130" y="389"/>
                    <a:pt x="2130" y="389"/>
                  </a:cubicBezTo>
                  <a:cubicBezTo>
                    <a:pt x="2350" y="389"/>
                    <a:pt x="2350" y="389"/>
                    <a:pt x="2350" y="389"/>
                  </a:cubicBezTo>
                  <a:cubicBezTo>
                    <a:pt x="2378" y="472"/>
                    <a:pt x="2378" y="472"/>
                    <a:pt x="2378" y="472"/>
                  </a:cubicBezTo>
                  <a:cubicBezTo>
                    <a:pt x="2520" y="472"/>
                    <a:pt x="2520" y="472"/>
                    <a:pt x="2520" y="472"/>
                  </a:cubicBezTo>
                  <a:cubicBezTo>
                    <a:pt x="2333" y="1"/>
                    <a:pt x="2333" y="1"/>
                    <a:pt x="2333" y="1"/>
                  </a:cubicBezTo>
                  <a:lnTo>
                    <a:pt x="2155" y="1"/>
                  </a:lnTo>
                  <a:close/>
                  <a:moveTo>
                    <a:pt x="2241" y="87"/>
                  </a:moveTo>
                  <a:cubicBezTo>
                    <a:pt x="2322" y="307"/>
                    <a:pt x="2322" y="307"/>
                    <a:pt x="2322" y="307"/>
                  </a:cubicBezTo>
                  <a:cubicBezTo>
                    <a:pt x="2158" y="307"/>
                    <a:pt x="2158" y="307"/>
                    <a:pt x="2158" y="307"/>
                  </a:cubicBezTo>
                  <a:lnTo>
                    <a:pt x="2241" y="87"/>
                  </a:lnTo>
                  <a:close/>
                </a:path>
              </a:pathLst>
            </a:custGeom>
            <a:solidFill>
              <a:schemeClr val="bg1"/>
            </a:solidFill>
            <a:ln>
              <a:noFill/>
            </a:ln>
          </p:spPr>
          <p:txBody>
            <a:bodyPr vert="horz" wrap="square" lIns="91440" tIns="45720" rIns="91440" bIns="45720" numCol="1" anchor="t" anchorCtr="0" compatLnSpc="1">
              <a:prstTxWarp prst="textNoShape">
                <a:avLst/>
              </a:prstTxWarp>
            </a:bodyPr>
            <a:lstStyle/>
            <a:p>
              <a:endParaRPr lang="en-US"/>
            </a:p>
          </p:txBody>
        </p:sp>
        <p:sp>
          <p:nvSpPr>
            <p:cNvPr id="8" name="Freeform 7"/>
            <p:cNvSpPr>
              <a:spLocks noEditPoints="1"/>
            </p:cNvSpPr>
            <p:nvPr/>
          </p:nvSpPr>
          <p:spPr bwMode="auto">
            <a:xfrm>
              <a:off x="677492" y="-1417931"/>
              <a:ext cx="877396" cy="582700"/>
            </a:xfrm>
            <a:custGeom>
              <a:avLst/>
              <a:gdLst>
                <a:gd name="T0" fmla="*/ 405 w 1086"/>
                <a:gd name="T1" fmla="*/ 214 h 718"/>
                <a:gd name="T2" fmla="*/ 405 w 1086"/>
                <a:gd name="T3" fmla="*/ 149 h 718"/>
                <a:gd name="T4" fmla="*/ 424 w 1086"/>
                <a:gd name="T5" fmla="*/ 148 h 718"/>
                <a:gd name="T6" fmla="*/ 719 w 1086"/>
                <a:gd name="T7" fmla="*/ 301 h 718"/>
                <a:gd name="T8" fmla="*/ 458 w 1086"/>
                <a:gd name="T9" fmla="*/ 476 h 718"/>
                <a:gd name="T10" fmla="*/ 405 w 1086"/>
                <a:gd name="T11" fmla="*/ 467 h 718"/>
                <a:gd name="T12" fmla="*/ 405 w 1086"/>
                <a:gd name="T13" fmla="*/ 270 h 718"/>
                <a:gd name="T14" fmla="*/ 530 w 1086"/>
                <a:gd name="T15" fmla="*/ 378 h 718"/>
                <a:gd name="T16" fmla="*/ 622 w 1086"/>
                <a:gd name="T17" fmla="*/ 300 h 718"/>
                <a:gd name="T18" fmla="*/ 441 w 1086"/>
                <a:gd name="T19" fmla="*/ 212 h 718"/>
                <a:gd name="T20" fmla="*/ 405 w 1086"/>
                <a:gd name="T21" fmla="*/ 214 h 718"/>
                <a:gd name="T22" fmla="*/ 405 w 1086"/>
                <a:gd name="T23" fmla="*/ 0 h 718"/>
                <a:gd name="T24" fmla="*/ 405 w 1086"/>
                <a:gd name="T25" fmla="*/ 97 h 718"/>
                <a:gd name="T26" fmla="*/ 424 w 1086"/>
                <a:gd name="T27" fmla="*/ 95 h 718"/>
                <a:gd name="T28" fmla="*/ 832 w 1086"/>
                <a:gd name="T29" fmla="*/ 298 h 718"/>
                <a:gd name="T30" fmla="*/ 455 w 1086"/>
                <a:gd name="T31" fmla="*/ 523 h 718"/>
                <a:gd name="T32" fmla="*/ 405 w 1086"/>
                <a:gd name="T33" fmla="*/ 518 h 718"/>
                <a:gd name="T34" fmla="*/ 405 w 1086"/>
                <a:gd name="T35" fmla="*/ 578 h 718"/>
                <a:gd name="T36" fmla="*/ 447 w 1086"/>
                <a:gd name="T37" fmla="*/ 581 h 718"/>
                <a:gd name="T38" fmla="*/ 881 w 1086"/>
                <a:gd name="T39" fmla="*/ 381 h 718"/>
                <a:gd name="T40" fmla="*/ 1004 w 1086"/>
                <a:gd name="T41" fmla="*/ 456 h 718"/>
                <a:gd name="T42" fmla="*/ 449 w 1086"/>
                <a:gd name="T43" fmla="*/ 636 h 718"/>
                <a:gd name="T44" fmla="*/ 405 w 1086"/>
                <a:gd name="T45" fmla="*/ 634 h 718"/>
                <a:gd name="T46" fmla="*/ 405 w 1086"/>
                <a:gd name="T47" fmla="*/ 718 h 718"/>
                <a:gd name="T48" fmla="*/ 1086 w 1086"/>
                <a:gd name="T49" fmla="*/ 718 h 718"/>
                <a:gd name="T50" fmla="*/ 1086 w 1086"/>
                <a:gd name="T51" fmla="*/ 0 h 718"/>
                <a:gd name="T52" fmla="*/ 405 w 1086"/>
                <a:gd name="T53" fmla="*/ 0 h 718"/>
                <a:gd name="T54" fmla="*/ 405 w 1086"/>
                <a:gd name="T55" fmla="*/ 467 h 718"/>
                <a:gd name="T56" fmla="*/ 405 w 1086"/>
                <a:gd name="T57" fmla="*/ 518 h 718"/>
                <a:gd name="T58" fmla="*/ 194 w 1086"/>
                <a:gd name="T59" fmla="*/ 317 h 718"/>
                <a:gd name="T60" fmla="*/ 405 w 1086"/>
                <a:gd name="T61" fmla="*/ 214 h 718"/>
                <a:gd name="T62" fmla="*/ 405 w 1086"/>
                <a:gd name="T63" fmla="*/ 270 h 718"/>
                <a:gd name="T64" fmla="*/ 405 w 1086"/>
                <a:gd name="T65" fmla="*/ 270 h 718"/>
                <a:gd name="T66" fmla="*/ 281 w 1086"/>
                <a:gd name="T67" fmla="*/ 327 h 718"/>
                <a:gd name="T68" fmla="*/ 405 w 1086"/>
                <a:gd name="T69" fmla="*/ 467 h 718"/>
                <a:gd name="T70" fmla="*/ 111 w 1086"/>
                <a:gd name="T71" fmla="*/ 309 h 718"/>
                <a:gd name="T72" fmla="*/ 405 w 1086"/>
                <a:gd name="T73" fmla="*/ 149 h 718"/>
                <a:gd name="T74" fmla="*/ 405 w 1086"/>
                <a:gd name="T75" fmla="*/ 97 h 718"/>
                <a:gd name="T76" fmla="*/ 0 w 1086"/>
                <a:gd name="T77" fmla="*/ 298 h 718"/>
                <a:gd name="T78" fmla="*/ 405 w 1086"/>
                <a:gd name="T79" fmla="*/ 634 h 718"/>
                <a:gd name="T80" fmla="*/ 405 w 1086"/>
                <a:gd name="T81" fmla="*/ 578 h 718"/>
                <a:gd name="T82" fmla="*/ 111 w 1086"/>
                <a:gd name="T83" fmla="*/ 309 h 7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086" h="718">
                  <a:moveTo>
                    <a:pt x="405" y="214"/>
                  </a:moveTo>
                  <a:cubicBezTo>
                    <a:pt x="405" y="149"/>
                    <a:pt x="405" y="149"/>
                    <a:pt x="405" y="149"/>
                  </a:cubicBezTo>
                  <a:cubicBezTo>
                    <a:pt x="412" y="149"/>
                    <a:pt x="418" y="148"/>
                    <a:pt x="424" y="148"/>
                  </a:cubicBezTo>
                  <a:cubicBezTo>
                    <a:pt x="602" y="143"/>
                    <a:pt x="719" y="301"/>
                    <a:pt x="719" y="301"/>
                  </a:cubicBezTo>
                  <a:cubicBezTo>
                    <a:pt x="719" y="301"/>
                    <a:pt x="593" y="476"/>
                    <a:pt x="458" y="476"/>
                  </a:cubicBezTo>
                  <a:cubicBezTo>
                    <a:pt x="438" y="476"/>
                    <a:pt x="421" y="472"/>
                    <a:pt x="405" y="467"/>
                  </a:cubicBezTo>
                  <a:cubicBezTo>
                    <a:pt x="405" y="270"/>
                    <a:pt x="405" y="270"/>
                    <a:pt x="405" y="270"/>
                  </a:cubicBezTo>
                  <a:cubicBezTo>
                    <a:pt x="474" y="279"/>
                    <a:pt x="488" y="309"/>
                    <a:pt x="530" y="378"/>
                  </a:cubicBezTo>
                  <a:cubicBezTo>
                    <a:pt x="622" y="300"/>
                    <a:pt x="622" y="300"/>
                    <a:pt x="622" y="300"/>
                  </a:cubicBezTo>
                  <a:cubicBezTo>
                    <a:pt x="622" y="300"/>
                    <a:pt x="555" y="212"/>
                    <a:pt x="441" y="212"/>
                  </a:cubicBezTo>
                  <a:cubicBezTo>
                    <a:pt x="429" y="212"/>
                    <a:pt x="417" y="213"/>
                    <a:pt x="405" y="214"/>
                  </a:cubicBezTo>
                  <a:moveTo>
                    <a:pt x="405" y="0"/>
                  </a:moveTo>
                  <a:cubicBezTo>
                    <a:pt x="405" y="97"/>
                    <a:pt x="405" y="97"/>
                    <a:pt x="405" y="97"/>
                  </a:cubicBezTo>
                  <a:cubicBezTo>
                    <a:pt x="412" y="96"/>
                    <a:pt x="418" y="96"/>
                    <a:pt x="424" y="95"/>
                  </a:cubicBezTo>
                  <a:cubicBezTo>
                    <a:pt x="671" y="87"/>
                    <a:pt x="832" y="298"/>
                    <a:pt x="832" y="298"/>
                  </a:cubicBezTo>
                  <a:cubicBezTo>
                    <a:pt x="832" y="298"/>
                    <a:pt x="647" y="523"/>
                    <a:pt x="455" y="523"/>
                  </a:cubicBezTo>
                  <a:cubicBezTo>
                    <a:pt x="437" y="523"/>
                    <a:pt x="421" y="521"/>
                    <a:pt x="405" y="518"/>
                  </a:cubicBezTo>
                  <a:cubicBezTo>
                    <a:pt x="405" y="578"/>
                    <a:pt x="405" y="578"/>
                    <a:pt x="405" y="578"/>
                  </a:cubicBezTo>
                  <a:cubicBezTo>
                    <a:pt x="419" y="580"/>
                    <a:pt x="432" y="581"/>
                    <a:pt x="447" y="581"/>
                  </a:cubicBezTo>
                  <a:cubicBezTo>
                    <a:pt x="626" y="581"/>
                    <a:pt x="755" y="489"/>
                    <a:pt x="881" y="381"/>
                  </a:cubicBezTo>
                  <a:cubicBezTo>
                    <a:pt x="902" y="398"/>
                    <a:pt x="987" y="438"/>
                    <a:pt x="1004" y="456"/>
                  </a:cubicBezTo>
                  <a:cubicBezTo>
                    <a:pt x="885" y="556"/>
                    <a:pt x="607" y="636"/>
                    <a:pt x="449" y="636"/>
                  </a:cubicBezTo>
                  <a:cubicBezTo>
                    <a:pt x="434" y="636"/>
                    <a:pt x="420" y="636"/>
                    <a:pt x="405" y="634"/>
                  </a:cubicBezTo>
                  <a:cubicBezTo>
                    <a:pt x="405" y="718"/>
                    <a:pt x="405" y="718"/>
                    <a:pt x="405" y="718"/>
                  </a:cubicBezTo>
                  <a:cubicBezTo>
                    <a:pt x="1086" y="718"/>
                    <a:pt x="1086" y="718"/>
                    <a:pt x="1086" y="718"/>
                  </a:cubicBezTo>
                  <a:cubicBezTo>
                    <a:pt x="1086" y="0"/>
                    <a:pt x="1086" y="0"/>
                    <a:pt x="1086" y="0"/>
                  </a:cubicBezTo>
                  <a:lnTo>
                    <a:pt x="405" y="0"/>
                  </a:lnTo>
                  <a:close/>
                  <a:moveTo>
                    <a:pt x="405" y="467"/>
                  </a:moveTo>
                  <a:cubicBezTo>
                    <a:pt x="405" y="518"/>
                    <a:pt x="405" y="518"/>
                    <a:pt x="405" y="518"/>
                  </a:cubicBezTo>
                  <a:cubicBezTo>
                    <a:pt x="240" y="489"/>
                    <a:pt x="194" y="317"/>
                    <a:pt x="194" y="317"/>
                  </a:cubicBezTo>
                  <a:cubicBezTo>
                    <a:pt x="194" y="317"/>
                    <a:pt x="273" y="228"/>
                    <a:pt x="405" y="214"/>
                  </a:cubicBezTo>
                  <a:cubicBezTo>
                    <a:pt x="405" y="270"/>
                    <a:pt x="405" y="270"/>
                    <a:pt x="405" y="270"/>
                  </a:cubicBezTo>
                  <a:cubicBezTo>
                    <a:pt x="405" y="270"/>
                    <a:pt x="405" y="270"/>
                    <a:pt x="405" y="270"/>
                  </a:cubicBezTo>
                  <a:cubicBezTo>
                    <a:pt x="336" y="262"/>
                    <a:pt x="281" y="327"/>
                    <a:pt x="281" y="327"/>
                  </a:cubicBezTo>
                  <a:cubicBezTo>
                    <a:pt x="281" y="327"/>
                    <a:pt x="312" y="436"/>
                    <a:pt x="405" y="467"/>
                  </a:cubicBezTo>
                  <a:moveTo>
                    <a:pt x="111" y="309"/>
                  </a:moveTo>
                  <a:cubicBezTo>
                    <a:pt x="111" y="309"/>
                    <a:pt x="209" y="164"/>
                    <a:pt x="405" y="149"/>
                  </a:cubicBezTo>
                  <a:cubicBezTo>
                    <a:pt x="405" y="97"/>
                    <a:pt x="405" y="97"/>
                    <a:pt x="405" y="97"/>
                  </a:cubicBezTo>
                  <a:cubicBezTo>
                    <a:pt x="188" y="114"/>
                    <a:pt x="0" y="298"/>
                    <a:pt x="0" y="298"/>
                  </a:cubicBezTo>
                  <a:cubicBezTo>
                    <a:pt x="0" y="298"/>
                    <a:pt x="106" y="606"/>
                    <a:pt x="405" y="634"/>
                  </a:cubicBezTo>
                  <a:cubicBezTo>
                    <a:pt x="405" y="578"/>
                    <a:pt x="405" y="578"/>
                    <a:pt x="405" y="578"/>
                  </a:cubicBezTo>
                  <a:cubicBezTo>
                    <a:pt x="186" y="551"/>
                    <a:pt x="111" y="309"/>
                    <a:pt x="111" y="309"/>
                  </a:cubicBezTo>
                  <a:close/>
                </a:path>
              </a:pathLst>
            </a:custGeom>
            <a:solidFill>
              <a:schemeClr val="tx2"/>
            </a:solidFill>
            <a:ln>
              <a:noFill/>
            </a:ln>
          </p:spPr>
          <p:txBody>
            <a:bodyPr vert="horz" wrap="square" lIns="91440" tIns="45720" rIns="91440" bIns="45720" numCol="1" anchor="t" anchorCtr="0" compatLnSpc="1">
              <a:prstTxWarp prst="textNoShape">
                <a:avLst/>
              </a:prstTxWarp>
            </a:bodyPr>
            <a:lstStyle/>
            <a:p>
              <a:endParaRPr lang="en-US"/>
            </a:p>
          </p:txBody>
        </p:sp>
      </p:grpSp>
    </p:spTree>
    <p:extLst>
      <p:ext uri="{BB962C8B-B14F-4D97-AF65-F5344CB8AC3E}">
        <p14:creationId xmlns:p14="http://schemas.microsoft.com/office/powerpoint/2010/main" val="1448822716"/>
      </p:ext>
    </p:extLst>
  </p:cSld>
  <p:clrMap bg1="dk2" tx1="lt1" bg2="dk1" tx2="lt2" accent1="accent1" accent2="accent2" accent3="accent3" accent4="accent4" accent5="accent5" accent6="accent6" hlink="hlink" folHlink="folHlink"/>
  <p:sldLayoutIdLst>
    <p:sldLayoutId id="2147484026" r:id="rId1"/>
    <p:sldLayoutId id="2147484027" r:id="rId2"/>
    <p:sldLayoutId id="2147484028" r:id="rId3"/>
    <p:sldLayoutId id="2147484029" r:id="rId4"/>
    <p:sldLayoutId id="2147484030" r:id="rId5"/>
    <p:sldLayoutId id="2147484031" r:id="rId6"/>
    <p:sldLayoutId id="2147484032" r:id="rId7"/>
    <p:sldLayoutId id="2147484033" r:id="rId8"/>
    <p:sldLayoutId id="2147484034" r:id="rId9"/>
    <p:sldLayoutId id="2147484035" r:id="rId10"/>
    <p:sldLayoutId id="2147484036" r:id="rId11"/>
    <p:sldLayoutId id="2147484037" r:id="rId12"/>
    <p:sldLayoutId id="2147484038" r:id="rId13"/>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2000" b="0">
          <a:solidFill>
            <a:schemeClr val="bg1"/>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800" b="0">
          <a:solidFill>
            <a:schemeClr val="bg1"/>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600" b="0">
          <a:solidFill>
            <a:schemeClr val="bg1"/>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6.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grpSp>
        <p:nvGrpSpPr>
          <p:cNvPr id="7" name="Group 6"/>
          <p:cNvGrpSpPr/>
          <p:nvPr/>
        </p:nvGrpSpPr>
        <p:grpSpPr>
          <a:xfrm>
            <a:off x="0" y="-7620"/>
            <a:ext cx="10972800" cy="6179820"/>
            <a:chOff x="0" y="-8467"/>
            <a:chExt cx="12192000" cy="6866467"/>
          </a:xfrm>
        </p:grpSpPr>
        <p:cxnSp>
          <p:nvCxnSpPr>
            <p:cNvPr id="20" name="Straight Connector 19"/>
            <p:cNvCxnSpPr/>
            <p:nvPr/>
          </p:nvCxnSpPr>
          <p:spPr>
            <a:xfrm>
              <a:off x="9371012" y="0"/>
              <a:ext cx="1219200" cy="6858000"/>
            </a:xfrm>
            <a:prstGeom prst="line">
              <a:avLst/>
            </a:prstGeom>
            <a:ln w="9525">
              <a:solidFill>
                <a:schemeClr val="bg1">
                  <a:lumMod val="75000"/>
                </a:schemeClr>
              </a:solidFill>
            </a:ln>
          </p:spPr>
          <p:style>
            <a:lnRef idx="2">
              <a:schemeClr val="accent1"/>
            </a:lnRef>
            <a:fillRef idx="0">
              <a:schemeClr val="accent1"/>
            </a:fillRef>
            <a:effectRef idx="1">
              <a:schemeClr val="accent1"/>
            </a:effectRef>
            <a:fontRef idx="minor">
              <a:schemeClr val="tx1"/>
            </a:fontRef>
          </p:style>
        </p:cxnSp>
        <p:cxnSp>
          <p:nvCxnSpPr>
            <p:cNvPr id="21" name="Straight Connector 20"/>
            <p:cNvCxnSpPr/>
            <p:nvPr/>
          </p:nvCxnSpPr>
          <p:spPr>
            <a:xfrm flipH="1">
              <a:off x="7425267" y="3681413"/>
              <a:ext cx="4763558" cy="3176587"/>
            </a:xfrm>
            <a:prstGeom prst="line">
              <a:avLst/>
            </a:prstGeom>
            <a:ln w="9525">
              <a:solidFill>
                <a:schemeClr val="bg1">
                  <a:lumMod val="85000"/>
                </a:schemeClr>
              </a:solidFill>
            </a:ln>
          </p:spPr>
          <p:style>
            <a:lnRef idx="2">
              <a:schemeClr val="accent1"/>
            </a:lnRef>
            <a:fillRef idx="0">
              <a:schemeClr val="accent1"/>
            </a:fillRef>
            <a:effectRef idx="1">
              <a:schemeClr val="accent1"/>
            </a:effectRef>
            <a:fontRef idx="minor">
              <a:schemeClr val="tx1"/>
            </a:fontRef>
          </p:style>
        </p:cxnSp>
        <p:sp>
          <p:nvSpPr>
            <p:cNvPr id="22" name="Rectangle 23"/>
            <p:cNvSpPr/>
            <p:nvPr/>
          </p:nvSpPr>
          <p:spPr>
            <a:xfrm>
              <a:off x="9181476" y="-8467"/>
              <a:ext cx="3007349" cy="6866467"/>
            </a:xfrm>
            <a:custGeom>
              <a:avLst/>
              <a:gdLst/>
              <a:ahLst/>
              <a:cxnLst/>
              <a:rect l="l" t="t" r="r" b="b"/>
              <a:pathLst>
                <a:path w="3007349" h="6866467">
                  <a:moveTo>
                    <a:pt x="2045532" y="0"/>
                  </a:moveTo>
                  <a:lnTo>
                    <a:pt x="3007349" y="0"/>
                  </a:lnTo>
                  <a:lnTo>
                    <a:pt x="3007349" y="6866467"/>
                  </a:lnTo>
                  <a:lnTo>
                    <a:pt x="0" y="6866467"/>
                  </a:lnTo>
                  <a:lnTo>
                    <a:pt x="2045532" y="0"/>
                  </a:lnTo>
                  <a:close/>
                </a:path>
              </a:pathLst>
            </a:custGeom>
            <a:solidFill>
              <a:schemeClr val="accent1">
                <a:alpha val="3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3" name="Rectangle 25"/>
            <p:cNvSpPr/>
            <p:nvPr/>
          </p:nvSpPr>
          <p:spPr>
            <a:xfrm>
              <a:off x="9603442" y="-8467"/>
              <a:ext cx="2588558" cy="6866467"/>
            </a:xfrm>
            <a:custGeom>
              <a:avLst/>
              <a:gdLst/>
              <a:ahLst/>
              <a:cxnLst/>
              <a:rect l="l" t="t" r="r" b="b"/>
              <a:pathLst>
                <a:path w="2573311" h="6866467">
                  <a:moveTo>
                    <a:pt x="0" y="0"/>
                  </a:moveTo>
                  <a:lnTo>
                    <a:pt x="2573311" y="0"/>
                  </a:lnTo>
                  <a:lnTo>
                    <a:pt x="2573311" y="6866467"/>
                  </a:lnTo>
                  <a:lnTo>
                    <a:pt x="1202336" y="6866467"/>
                  </a:lnTo>
                  <a:lnTo>
                    <a:pt x="0" y="0"/>
                  </a:lnTo>
                  <a:close/>
                </a:path>
              </a:pathLst>
            </a:custGeom>
            <a:solidFill>
              <a:schemeClr val="accent1">
                <a:alpha val="2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4" name="Isosceles Triangle 23"/>
            <p:cNvSpPr/>
            <p:nvPr/>
          </p:nvSpPr>
          <p:spPr>
            <a:xfrm>
              <a:off x="8932333" y="3048000"/>
              <a:ext cx="3259667" cy="3810000"/>
            </a:xfrm>
            <a:prstGeom prst="triangle">
              <a:avLst>
                <a:gd name="adj" fmla="val 100000"/>
              </a:avLst>
            </a:prstGeom>
            <a:solidFill>
              <a:schemeClr val="accent2">
                <a:alpha val="72000"/>
              </a:schemeClr>
            </a:solidFill>
            <a:ln>
              <a:noFill/>
            </a:ln>
            <a:effectLst/>
          </p:spPr>
          <p:style>
            <a:lnRef idx="1">
              <a:schemeClr val="accent1"/>
            </a:lnRef>
            <a:fillRef idx="3">
              <a:schemeClr val="accent1"/>
            </a:fillRef>
            <a:effectRef idx="2">
              <a:schemeClr val="accent1"/>
            </a:effectRef>
            <a:fontRef idx="minor">
              <a:schemeClr val="lt1"/>
            </a:fontRef>
          </p:style>
        </p:sp>
        <p:sp>
          <p:nvSpPr>
            <p:cNvPr id="25" name="Rectangle 27"/>
            <p:cNvSpPr/>
            <p:nvPr/>
          </p:nvSpPr>
          <p:spPr>
            <a:xfrm>
              <a:off x="9334500" y="-8467"/>
              <a:ext cx="2854326" cy="6866467"/>
            </a:xfrm>
            <a:custGeom>
              <a:avLst/>
              <a:gdLst/>
              <a:ahLst/>
              <a:cxnLst/>
              <a:rect l="l" t="t" r="r" b="b"/>
              <a:pathLst>
                <a:path w="2858013" h="6866467">
                  <a:moveTo>
                    <a:pt x="0" y="0"/>
                  </a:moveTo>
                  <a:lnTo>
                    <a:pt x="2858013" y="0"/>
                  </a:lnTo>
                  <a:lnTo>
                    <a:pt x="2858013" y="6866467"/>
                  </a:lnTo>
                  <a:lnTo>
                    <a:pt x="2473942" y="6866467"/>
                  </a:lnTo>
                  <a:lnTo>
                    <a:pt x="0" y="0"/>
                  </a:lnTo>
                  <a:close/>
                </a:path>
              </a:pathLst>
            </a:custGeom>
            <a:solidFill>
              <a:schemeClr val="accent2">
                <a:lumMod val="75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6" name="Rectangle 28"/>
            <p:cNvSpPr/>
            <p:nvPr/>
          </p:nvSpPr>
          <p:spPr>
            <a:xfrm>
              <a:off x="10898730" y="-8467"/>
              <a:ext cx="1290094" cy="6866467"/>
            </a:xfrm>
            <a:custGeom>
              <a:avLst/>
              <a:gdLst/>
              <a:ahLst/>
              <a:cxnLst/>
              <a:rect l="l" t="t" r="r" b="b"/>
              <a:pathLst>
                <a:path w="1290094" h="6858000">
                  <a:moveTo>
                    <a:pt x="1019735" y="0"/>
                  </a:moveTo>
                  <a:lnTo>
                    <a:pt x="1290094" y="0"/>
                  </a:lnTo>
                  <a:lnTo>
                    <a:pt x="1290094" y="6858000"/>
                  </a:lnTo>
                  <a:lnTo>
                    <a:pt x="0" y="6858000"/>
                  </a:lnTo>
                  <a:lnTo>
                    <a:pt x="1019735" y="0"/>
                  </a:lnTo>
                  <a:close/>
                </a:path>
              </a:pathLst>
            </a:custGeom>
            <a:solidFill>
              <a:schemeClr val="accent1">
                <a:lumMod val="60000"/>
                <a:lumOff val="40000"/>
                <a:alpha val="7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7" name="Rectangle 29"/>
            <p:cNvSpPr/>
            <p:nvPr/>
          </p:nvSpPr>
          <p:spPr>
            <a:xfrm>
              <a:off x="10938999" y="-8467"/>
              <a:ext cx="1249825" cy="6866467"/>
            </a:xfrm>
            <a:custGeom>
              <a:avLst/>
              <a:gdLst/>
              <a:ahLst/>
              <a:cxnLst/>
              <a:rect l="l" t="t" r="r" b="b"/>
              <a:pathLst>
                <a:path w="1249825" h="6858000">
                  <a:moveTo>
                    <a:pt x="0" y="0"/>
                  </a:moveTo>
                  <a:lnTo>
                    <a:pt x="1249825" y="0"/>
                  </a:lnTo>
                  <a:lnTo>
                    <a:pt x="1249825" y="6858000"/>
                  </a:lnTo>
                  <a:lnTo>
                    <a:pt x="1109382" y="6858000"/>
                  </a:lnTo>
                  <a:lnTo>
                    <a:pt x="0" y="0"/>
                  </a:lnTo>
                  <a:close/>
                </a:path>
              </a:pathLst>
            </a:custGeom>
            <a:solidFill>
              <a:schemeClr val="accent1">
                <a:alpha val="65000"/>
              </a:schemeClr>
            </a:solidFill>
            <a:ln>
              <a:noFill/>
            </a:ln>
            <a:effectLst/>
          </p:spPr>
          <p:style>
            <a:lnRef idx="1">
              <a:schemeClr val="accent1"/>
            </a:lnRef>
            <a:fillRef idx="3">
              <a:schemeClr val="accent1"/>
            </a:fillRef>
            <a:effectRef idx="2">
              <a:schemeClr val="accent1"/>
            </a:effectRef>
            <a:fontRef idx="minor">
              <a:schemeClr val="lt1"/>
            </a:fontRef>
          </p:style>
        </p:sp>
        <p:sp>
          <p:nvSpPr>
            <p:cNvPr id="28" name="Isosceles Triangle 27"/>
            <p:cNvSpPr/>
            <p:nvPr/>
          </p:nvSpPr>
          <p:spPr>
            <a:xfrm>
              <a:off x="10371666" y="3589867"/>
              <a:ext cx="1817159" cy="3268133"/>
            </a:xfrm>
            <a:prstGeom prst="triangle">
              <a:avLst>
                <a:gd name="adj" fmla="val 100000"/>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29" name="Isosceles Triangle 28"/>
            <p:cNvSpPr/>
            <p:nvPr/>
          </p:nvSpPr>
          <p:spPr>
            <a:xfrm>
              <a:off x="0" y="4013200"/>
              <a:ext cx="448733" cy="2844800"/>
            </a:xfrm>
            <a:prstGeom prst="triangle">
              <a:avLst>
                <a:gd name="adj" fmla="val 0"/>
              </a:avLst>
            </a:prstGeom>
            <a:solidFill>
              <a:schemeClr val="accent1">
                <a:alpha val="85000"/>
              </a:schemeClr>
            </a:solidFill>
            <a:ln>
              <a:noFill/>
            </a:ln>
            <a:effectLst/>
          </p:spPr>
          <p:style>
            <a:lnRef idx="1">
              <a:schemeClr val="accent1"/>
            </a:lnRef>
            <a:fillRef idx="3">
              <a:schemeClr val="accent1"/>
            </a:fillRef>
            <a:effectRef idx="2">
              <a:schemeClr val="accent1"/>
            </a:effectRef>
            <a:fontRef idx="minor">
              <a:schemeClr val="lt1"/>
            </a:fontRef>
          </p:style>
        </p:sp>
      </p:grpSp>
      <p:sp>
        <p:nvSpPr>
          <p:cNvPr id="2" name="Title Placeholder 1"/>
          <p:cNvSpPr>
            <a:spLocks noGrp="1"/>
          </p:cNvSpPr>
          <p:nvPr>
            <p:ph type="title"/>
          </p:nvPr>
        </p:nvSpPr>
        <p:spPr>
          <a:xfrm>
            <a:off x="609601" y="548640"/>
            <a:ext cx="7737001" cy="1188720"/>
          </a:xfrm>
          <a:prstGeom prst="rect">
            <a:avLst/>
          </a:prstGeom>
        </p:spPr>
        <p:txBody>
          <a:bodyPr vert="horz" lIns="91440" tIns="45720" rIns="91440" bIns="45720" rtlCol="0" anchor="t">
            <a:normAutofit/>
          </a:bodyPr>
          <a:lstStyle/>
          <a:p>
            <a:r>
              <a:rPr lang="en-US"/>
              <a:t>按一下以編輯母片標題樣式</a:t>
            </a:r>
          </a:p>
        </p:txBody>
      </p:sp>
      <p:sp>
        <p:nvSpPr>
          <p:cNvPr id="3" name="Text Placeholder 2"/>
          <p:cNvSpPr>
            <a:spLocks noGrp="1"/>
          </p:cNvSpPr>
          <p:nvPr>
            <p:ph type="body" idx="1"/>
          </p:nvPr>
        </p:nvSpPr>
        <p:spPr>
          <a:xfrm>
            <a:off x="609601" y="1944530"/>
            <a:ext cx="7737001" cy="3492696"/>
          </a:xfrm>
          <a:prstGeom prst="rect">
            <a:avLst/>
          </a:prstGeom>
        </p:spPr>
        <p:txBody>
          <a:bodyPr vert="horz" lIns="91440" tIns="45720" rIns="91440" bIns="45720" rtlCol="0">
            <a:normAutofit/>
          </a:bodyPr>
          <a:lstStyle/>
          <a:p>
            <a:pPr lvl="0"/>
            <a:r>
              <a:rPr lang="en-US"/>
              <a:t>按一下以編輯母片文字樣式</a:t>
            </a:r>
          </a:p>
          <a:p>
            <a:pPr lvl="1"/>
            <a:r>
              <a:rPr lang="en-US"/>
              <a:t>第二層</a:t>
            </a:r>
          </a:p>
          <a:p>
            <a:pPr lvl="2"/>
            <a:r>
              <a:rPr lang="en-US"/>
              <a:t>第三層</a:t>
            </a:r>
          </a:p>
          <a:p>
            <a:pPr lvl="3"/>
            <a:r>
              <a:rPr lang="en-US"/>
              <a:t>第四層</a:t>
            </a:r>
          </a:p>
          <a:p>
            <a:pPr lvl="4"/>
            <a:r>
              <a:rPr lang="en-US"/>
              <a:t>第五層</a:t>
            </a:r>
          </a:p>
        </p:txBody>
      </p:sp>
      <p:sp>
        <p:nvSpPr>
          <p:cNvPr id="4" name="Date Placeholder 3"/>
          <p:cNvSpPr>
            <a:spLocks noGrp="1"/>
          </p:cNvSpPr>
          <p:nvPr>
            <p:ph type="dt" sz="half" idx="2"/>
          </p:nvPr>
        </p:nvSpPr>
        <p:spPr>
          <a:xfrm>
            <a:off x="6484620" y="5437226"/>
            <a:ext cx="820745" cy="328613"/>
          </a:xfrm>
          <a:prstGeom prst="rect">
            <a:avLst/>
          </a:prstGeom>
        </p:spPr>
        <p:txBody>
          <a:bodyPr vert="horz" lIns="91440" tIns="45720" rIns="91440" bIns="45720" rtlCol="0" anchor="ctr"/>
          <a:lstStyle>
            <a:lvl1pPr algn="r">
              <a:defRPr sz="810">
                <a:solidFill>
                  <a:schemeClr val="tx1">
                    <a:tint val="75000"/>
                  </a:schemeClr>
                </a:solidFill>
              </a:defRPr>
            </a:lvl1pPr>
          </a:lstStyle>
          <a:p>
            <a:fld id="{B61BEF0D-F0BB-DE4B-95CE-6DB70DBA9567}" type="datetimeFigureOut">
              <a:rPr lang="en-US" dirty="0"/>
              <a:pPr/>
              <a:t>1/22/2021</a:t>
            </a:fld>
            <a:endParaRPr lang="en-US"/>
          </a:p>
        </p:txBody>
      </p:sp>
      <p:sp>
        <p:nvSpPr>
          <p:cNvPr id="5" name="Footer Placeholder 4"/>
          <p:cNvSpPr>
            <a:spLocks noGrp="1"/>
          </p:cNvSpPr>
          <p:nvPr>
            <p:ph type="ftr" sz="quarter" idx="3"/>
          </p:nvPr>
        </p:nvSpPr>
        <p:spPr>
          <a:xfrm>
            <a:off x="609600" y="5437226"/>
            <a:ext cx="5667851" cy="328613"/>
          </a:xfrm>
          <a:prstGeom prst="rect">
            <a:avLst/>
          </a:prstGeom>
        </p:spPr>
        <p:txBody>
          <a:bodyPr vert="horz" lIns="91440" tIns="45720" rIns="91440" bIns="45720" rtlCol="0" anchor="ctr"/>
          <a:lstStyle>
            <a:lvl1pPr algn="l">
              <a:defRPr sz="81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7731597" y="5437226"/>
            <a:ext cx="615005" cy="328613"/>
          </a:xfrm>
          <a:prstGeom prst="rect">
            <a:avLst/>
          </a:prstGeom>
        </p:spPr>
        <p:txBody>
          <a:bodyPr vert="horz" lIns="91440" tIns="45720" rIns="91440" bIns="45720" rtlCol="0" anchor="ctr"/>
          <a:lstStyle>
            <a:lvl1pPr algn="r">
              <a:defRPr sz="810">
                <a:solidFill>
                  <a:schemeClr val="accent1"/>
                </a:solidFill>
              </a:defRPr>
            </a:lvl1pPr>
          </a:lstStyle>
          <a:p>
            <a:fld id="{D57F1E4F-1CFF-5643-939E-217C01CDF565}" type="slidenum">
              <a:rPr lang="en-US" dirty="0"/>
              <a:pPr/>
              <a:t>‹#›</a:t>
            </a:fld>
            <a:endParaRPr lang="en-US"/>
          </a:p>
        </p:txBody>
      </p:sp>
      <p:pic>
        <p:nvPicPr>
          <p:cNvPr id="18" name="Picture 17">
            <a:extLst>
              <a:ext uri="{FF2B5EF4-FFF2-40B4-BE49-F238E27FC236}">
                <a16:creationId xmlns:a16="http://schemas.microsoft.com/office/drawing/2014/main" id="{42FFA6B7-0FC3-4CC3-844B-E07E6B154EAB}"/>
              </a:ext>
            </a:extLst>
          </p:cNvPr>
          <p:cNvPicPr>
            <a:picLocks noChangeAspect="1"/>
          </p:cNvPicPr>
          <p:nvPr/>
        </p:nvPicPr>
        <p:blipFill>
          <a:blip r:embed="rId19"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2110440560"/>
      </p:ext>
    </p:extLst>
  </p:cSld>
  <p:clrMap bg1="lt1" tx1="dk1" bg2="lt2" tx2="dk2" accent1="accent1" accent2="accent2" accent3="accent3" accent4="accent4" accent5="accent5" accent6="accent6" hlink="hlink" folHlink="folHlink"/>
  <p:sldLayoutIdLst>
    <p:sldLayoutId id="2147484040" r:id="rId1"/>
    <p:sldLayoutId id="2147484041" r:id="rId2"/>
    <p:sldLayoutId id="2147484042" r:id="rId3"/>
    <p:sldLayoutId id="2147484043" r:id="rId4"/>
    <p:sldLayoutId id="2147484044" r:id="rId5"/>
    <p:sldLayoutId id="2147484045" r:id="rId6"/>
    <p:sldLayoutId id="2147484046" r:id="rId7"/>
    <p:sldLayoutId id="2147484047" r:id="rId8"/>
    <p:sldLayoutId id="2147484048" r:id="rId9"/>
    <p:sldLayoutId id="2147484049" r:id="rId10"/>
    <p:sldLayoutId id="2147484050" r:id="rId11"/>
    <p:sldLayoutId id="2147484051" r:id="rId12"/>
    <p:sldLayoutId id="2147484052" r:id="rId13"/>
    <p:sldLayoutId id="2147484053" r:id="rId14"/>
    <p:sldLayoutId id="2147484054" r:id="rId15"/>
    <p:sldLayoutId id="2147484055" r:id="rId16"/>
    <p:sldLayoutId id="2147484056" r:id="rId17"/>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411480" rtl="0" eaLnBrk="1" latinLnBrk="0" hangingPunct="1">
        <a:spcBef>
          <a:spcPct val="0"/>
        </a:spcBef>
        <a:buNone/>
        <a:defRPr sz="3240" kern="1200">
          <a:solidFill>
            <a:schemeClr val="accent1"/>
          </a:solidFill>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8610" indent="-308610" algn="l" defTabSz="411480" rtl="0" eaLnBrk="1" latinLnBrk="0" hangingPunct="1">
        <a:spcBef>
          <a:spcPts val="900"/>
        </a:spcBef>
        <a:spcAft>
          <a:spcPts val="0"/>
        </a:spcAft>
        <a:buClr>
          <a:schemeClr val="accent1"/>
        </a:buClr>
        <a:buSzPct val="80000"/>
        <a:buFont typeface="Wingdings 3" charset="2"/>
        <a:buChar char=""/>
        <a:defRPr sz="1620" kern="1200">
          <a:solidFill>
            <a:schemeClr val="tx1">
              <a:lumMod val="75000"/>
              <a:lumOff val="25000"/>
            </a:schemeClr>
          </a:solidFill>
          <a:latin typeface="+mn-lt"/>
          <a:ea typeface="+mn-ea"/>
          <a:cs typeface="+mn-cs"/>
        </a:defRPr>
      </a:lvl1pPr>
      <a:lvl2pPr marL="668655" indent="-257175" algn="l" defTabSz="411480" rtl="0" eaLnBrk="1" latinLnBrk="0" hangingPunct="1">
        <a:spcBef>
          <a:spcPts val="900"/>
        </a:spcBef>
        <a:spcAft>
          <a:spcPts val="0"/>
        </a:spcAft>
        <a:buClr>
          <a:schemeClr val="accent1"/>
        </a:buClr>
        <a:buSzPct val="80000"/>
        <a:buFont typeface="Wingdings 3" charset="2"/>
        <a:buChar char=""/>
        <a:defRPr sz="1440" kern="1200">
          <a:solidFill>
            <a:schemeClr val="tx1">
              <a:lumMod val="75000"/>
              <a:lumOff val="25000"/>
            </a:schemeClr>
          </a:solidFill>
          <a:latin typeface="+mn-lt"/>
          <a:ea typeface="+mn-ea"/>
          <a:cs typeface="+mn-cs"/>
        </a:defRPr>
      </a:lvl2pPr>
      <a:lvl3pPr marL="1028700" indent="-205740" algn="l" defTabSz="411480" rtl="0" eaLnBrk="1" latinLnBrk="0" hangingPunct="1">
        <a:spcBef>
          <a:spcPts val="900"/>
        </a:spcBef>
        <a:spcAft>
          <a:spcPts val="0"/>
        </a:spcAft>
        <a:buClr>
          <a:schemeClr val="accent1"/>
        </a:buClr>
        <a:buSzPct val="80000"/>
        <a:buFont typeface="Wingdings 3" charset="2"/>
        <a:buChar char=""/>
        <a:defRPr sz="1260" kern="1200">
          <a:solidFill>
            <a:schemeClr val="tx1">
              <a:lumMod val="75000"/>
              <a:lumOff val="25000"/>
            </a:schemeClr>
          </a:solidFill>
          <a:latin typeface="+mn-lt"/>
          <a:ea typeface="+mn-ea"/>
          <a:cs typeface="+mn-cs"/>
        </a:defRPr>
      </a:lvl3pPr>
      <a:lvl4pPr marL="14401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4pPr>
      <a:lvl5pPr marL="185166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5pPr>
      <a:lvl6pPr marL="226314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6pPr>
      <a:lvl7pPr marL="267462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7pPr>
      <a:lvl8pPr marL="308610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8pPr>
      <a:lvl9pPr marL="3497580" indent="-205740" algn="l" defTabSz="411480" rtl="0" eaLnBrk="1" latinLnBrk="0" hangingPunct="1">
        <a:spcBef>
          <a:spcPts val="900"/>
        </a:spcBef>
        <a:spcAft>
          <a:spcPts val="0"/>
        </a:spcAft>
        <a:buClr>
          <a:schemeClr val="accent1"/>
        </a:buClr>
        <a:buSzPct val="80000"/>
        <a:buFont typeface="Wingdings 3" charset="2"/>
        <a:buChar char=""/>
        <a:defRPr sz="1080" kern="1200">
          <a:solidFill>
            <a:schemeClr val="tx1">
              <a:lumMod val="75000"/>
              <a:lumOff val="25000"/>
            </a:schemeClr>
          </a:solidFill>
          <a:latin typeface="+mn-lt"/>
          <a:ea typeface="+mn-ea"/>
          <a:cs typeface="+mn-cs"/>
        </a:defRPr>
      </a:lvl9pPr>
    </p:bodyStyle>
    <p:otherStyle>
      <a:defPPr>
        <a:defRPr lang="en-US"/>
      </a:defPPr>
      <a:lvl1pPr marL="0" algn="l" defTabSz="411480" rtl="0" eaLnBrk="1" latinLnBrk="0" hangingPunct="1">
        <a:defRPr sz="1620" kern="1200">
          <a:solidFill>
            <a:schemeClr val="tx1"/>
          </a:solidFill>
          <a:latin typeface="+mn-lt"/>
          <a:ea typeface="+mn-ea"/>
          <a:cs typeface="+mn-cs"/>
        </a:defRPr>
      </a:lvl1pPr>
      <a:lvl2pPr marL="411480" algn="l" defTabSz="411480" rtl="0" eaLnBrk="1" latinLnBrk="0" hangingPunct="1">
        <a:defRPr sz="1620" kern="1200">
          <a:solidFill>
            <a:schemeClr val="tx1"/>
          </a:solidFill>
          <a:latin typeface="+mn-lt"/>
          <a:ea typeface="+mn-ea"/>
          <a:cs typeface="+mn-cs"/>
        </a:defRPr>
      </a:lvl2pPr>
      <a:lvl3pPr marL="822960" algn="l" defTabSz="411480" rtl="0" eaLnBrk="1" latinLnBrk="0" hangingPunct="1">
        <a:defRPr sz="1620" kern="1200">
          <a:solidFill>
            <a:schemeClr val="tx1"/>
          </a:solidFill>
          <a:latin typeface="+mn-lt"/>
          <a:ea typeface="+mn-ea"/>
          <a:cs typeface="+mn-cs"/>
        </a:defRPr>
      </a:lvl3pPr>
      <a:lvl4pPr marL="1234440" algn="l" defTabSz="411480" rtl="0" eaLnBrk="1" latinLnBrk="0" hangingPunct="1">
        <a:defRPr sz="1620" kern="1200">
          <a:solidFill>
            <a:schemeClr val="tx1"/>
          </a:solidFill>
          <a:latin typeface="+mn-lt"/>
          <a:ea typeface="+mn-ea"/>
          <a:cs typeface="+mn-cs"/>
        </a:defRPr>
      </a:lvl4pPr>
      <a:lvl5pPr marL="1645920" algn="l" defTabSz="411480" rtl="0" eaLnBrk="1" latinLnBrk="0" hangingPunct="1">
        <a:defRPr sz="1620" kern="1200">
          <a:solidFill>
            <a:schemeClr val="tx1"/>
          </a:solidFill>
          <a:latin typeface="+mn-lt"/>
          <a:ea typeface="+mn-ea"/>
          <a:cs typeface="+mn-cs"/>
        </a:defRPr>
      </a:lvl5pPr>
      <a:lvl6pPr marL="2057400" algn="l" defTabSz="411480" rtl="0" eaLnBrk="1" latinLnBrk="0" hangingPunct="1">
        <a:defRPr sz="1620" kern="1200">
          <a:solidFill>
            <a:schemeClr val="tx1"/>
          </a:solidFill>
          <a:latin typeface="+mn-lt"/>
          <a:ea typeface="+mn-ea"/>
          <a:cs typeface="+mn-cs"/>
        </a:defRPr>
      </a:lvl6pPr>
      <a:lvl7pPr marL="2468880" algn="l" defTabSz="411480" rtl="0" eaLnBrk="1" latinLnBrk="0" hangingPunct="1">
        <a:defRPr sz="1620" kern="1200">
          <a:solidFill>
            <a:schemeClr val="tx1"/>
          </a:solidFill>
          <a:latin typeface="+mn-lt"/>
          <a:ea typeface="+mn-ea"/>
          <a:cs typeface="+mn-cs"/>
        </a:defRPr>
      </a:lvl7pPr>
      <a:lvl8pPr marL="2880360" algn="l" defTabSz="411480" rtl="0" eaLnBrk="1" latinLnBrk="0" hangingPunct="1">
        <a:defRPr sz="1620" kern="1200">
          <a:solidFill>
            <a:schemeClr val="tx1"/>
          </a:solidFill>
          <a:latin typeface="+mn-lt"/>
          <a:ea typeface="+mn-ea"/>
          <a:cs typeface="+mn-cs"/>
        </a:defRPr>
      </a:lvl8pPr>
      <a:lvl9pPr marL="3291840" algn="l" defTabSz="411480" rtl="0" eaLnBrk="1" latinLnBrk="0" hangingPunct="1">
        <a:defRPr sz="1620" kern="1200">
          <a:solidFill>
            <a:schemeClr val="tx1"/>
          </a:solidFill>
          <a:latin typeface="+mn-lt"/>
          <a:ea typeface="+mn-ea"/>
          <a:cs typeface="+mn-cs"/>
        </a:defRPr>
      </a:lvl9pPr>
    </p:otherStyle>
  </p:txStyles>
</p:sldMaster>
</file>

<file path=ppt/slideMasters/slideMaster7.xml><?xml version="1.0" encoding="utf-8"?>
<p:sldMaster xmlns:a="http://schemas.openxmlformats.org/drawingml/2006/main" xmlns:r="http://schemas.openxmlformats.org/officeDocument/2006/relationships" xmlns:p="http://schemas.openxmlformats.org/presentationml/2006/main" preserve="1">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1817529"/>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cstate="email">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
        <p:nvSpPr>
          <p:cNvPr id="2" name="Title Placeholder 1"/>
          <p:cNvSpPr>
            <a:spLocks noGrp="1"/>
          </p:cNvSpPr>
          <p:nvPr>
            <p:ph type="title"/>
          </p:nvPr>
        </p:nvSpPr>
        <p:spPr>
          <a:xfrm>
            <a:off x="1306421" y="724067"/>
            <a:ext cx="8642948" cy="944312"/>
          </a:xfrm>
          <a:prstGeom prst="rect">
            <a:avLst/>
          </a:prstGeom>
        </p:spPr>
        <p:txBody>
          <a:bodyPr vert="horz" lIns="91440" tIns="45720" rIns="91440" bIns="45720" rtlCol="0" anchor="t">
            <a:normAutofit/>
          </a:bodyPr>
          <a:lstStyle/>
          <a:p>
            <a:r>
              <a:rPr lang="en-US"/>
              <a:t>按一下以編輯母片標題樣式</a:t>
            </a:r>
            <a:endParaRPr lang="en-US" dirty="0"/>
          </a:p>
        </p:txBody>
      </p:sp>
      <p:sp>
        <p:nvSpPr>
          <p:cNvPr id="3" name="Text Placeholder 2"/>
          <p:cNvSpPr>
            <a:spLocks noGrp="1"/>
          </p:cNvSpPr>
          <p:nvPr>
            <p:ph type="body" idx="1"/>
          </p:nvPr>
        </p:nvSpPr>
        <p:spPr>
          <a:xfrm>
            <a:off x="1306421" y="1814159"/>
            <a:ext cx="8642948" cy="3105552"/>
          </a:xfrm>
          <a:prstGeom prst="rect">
            <a:avLst/>
          </a:prstGeom>
        </p:spPr>
        <p:txBody>
          <a:bodyPr vert="horz" lIns="91440" tIns="45720" rIns="91440" bIns="45720" rtlCol="0">
            <a:normAutofit/>
          </a:bodyPr>
          <a:lstStyle/>
          <a:p>
            <a:pPr lvl="0"/>
            <a:r>
              <a:rPr lang="en-US"/>
              <a:t>按一下以編輯母片文字樣式</a:t>
            </a:r>
          </a:p>
          <a:p>
            <a:pPr lvl="1"/>
            <a:r>
              <a:rPr lang="en-US"/>
              <a:t>第二層</a:t>
            </a:r>
          </a:p>
          <a:p>
            <a:pPr lvl="2"/>
            <a:r>
              <a:rPr lang="en-US"/>
              <a:t>第三層</a:t>
            </a:r>
          </a:p>
          <a:p>
            <a:pPr lvl="3"/>
            <a:r>
              <a:rPr lang="en-US"/>
              <a:t>第四層</a:t>
            </a:r>
          </a:p>
          <a:p>
            <a:pPr lvl="4"/>
            <a:r>
              <a:rPr lang="en-US"/>
              <a:t>第五層</a:t>
            </a:r>
            <a:endParaRPr lang="en-US" dirty="0"/>
          </a:p>
        </p:txBody>
      </p:sp>
      <p:sp>
        <p:nvSpPr>
          <p:cNvPr id="4" name="Date Placeholder 3"/>
          <p:cNvSpPr>
            <a:spLocks noGrp="1"/>
          </p:cNvSpPr>
          <p:nvPr>
            <p:ph type="dt" sz="half" idx="2"/>
          </p:nvPr>
        </p:nvSpPr>
        <p:spPr>
          <a:xfrm>
            <a:off x="6798724" y="297333"/>
            <a:ext cx="3150644" cy="278281"/>
          </a:xfrm>
          <a:prstGeom prst="rect">
            <a:avLst/>
          </a:prstGeom>
        </p:spPr>
        <p:txBody>
          <a:bodyPr vert="horz" lIns="91440" tIns="45720" rIns="91440" bIns="45720" rtlCol="0" anchor="ctr"/>
          <a:lstStyle>
            <a:lvl1pPr algn="r">
              <a:defRPr sz="900">
                <a:solidFill>
                  <a:schemeClr val="tx1">
                    <a:tint val="75000"/>
                  </a:schemeClr>
                </a:solidFill>
              </a:defRPr>
            </a:lvl1pPr>
          </a:lstStyle>
          <a:p>
            <a:fld id="{48A87A34-81AB-432B-8DAE-1953F412C126}" type="datetimeFigureOut">
              <a:rPr lang="en-US" dirty="0"/>
              <a:pPr/>
              <a:t>1/22/2021</a:t>
            </a:fld>
            <a:endParaRPr lang="en-US" dirty="0"/>
          </a:p>
        </p:txBody>
      </p:sp>
      <p:sp>
        <p:nvSpPr>
          <p:cNvPr id="5" name="Footer Placeholder 4"/>
          <p:cNvSpPr>
            <a:spLocks noGrp="1"/>
          </p:cNvSpPr>
          <p:nvPr>
            <p:ph type="ftr" sz="quarter" idx="3"/>
          </p:nvPr>
        </p:nvSpPr>
        <p:spPr>
          <a:xfrm>
            <a:off x="1306421" y="296377"/>
            <a:ext cx="5344952" cy="278281"/>
          </a:xfrm>
          <a:prstGeom prst="rect">
            <a:avLst/>
          </a:prstGeom>
        </p:spPr>
        <p:txBody>
          <a:bodyPr vert="horz" lIns="91440" tIns="45720" rIns="91440" bIns="45720" rtlCol="0" anchor="ctr"/>
          <a:lstStyle>
            <a:lvl1pPr algn="l">
              <a:defRPr sz="90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432055" y="719076"/>
            <a:ext cx="729917" cy="453220"/>
          </a:xfrm>
          <a:prstGeom prst="rect">
            <a:avLst/>
          </a:prstGeom>
        </p:spPr>
        <p:txBody>
          <a:bodyPr vert="horz" lIns="91440" tIns="45720" rIns="91440" bIns="45720" rtlCol="0" anchor="t"/>
          <a:lstStyle>
            <a:lvl1pPr algn="r">
              <a:defRPr sz="2520">
                <a:solidFill>
                  <a:schemeClr val="accent1"/>
                </a:solidFill>
              </a:defRPr>
            </a:lvl1pPr>
          </a:lstStyle>
          <a:p>
            <a:fld id="{6D22F896-40B5-4ADD-8801-0D06FADFA095}" type="slidenum">
              <a:rPr lang="en-US" dirty="0"/>
              <a:pPr/>
              <a:t>‹#›</a:t>
            </a:fld>
            <a:endParaRPr lang="en-US" dirty="0"/>
          </a:p>
        </p:txBody>
      </p:sp>
      <p:cxnSp>
        <p:nvCxnSpPr>
          <p:cNvPr id="10" name="Straight Connector 9"/>
          <p:cNvCxnSpPr/>
          <p:nvPr/>
        </p:nvCxnSpPr>
        <p:spPr>
          <a:xfrm>
            <a:off x="0" y="5515572"/>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823A6700-3A26-40EC-BA5C-71EB32A31744}"/>
              </a:ext>
            </a:extLst>
          </p:cNvPr>
          <p:cNvPicPr>
            <a:picLocks noChangeAspect="1"/>
          </p:cNvPicPr>
          <p:nvPr/>
        </p:nvPicPr>
        <p:blipFill>
          <a:blip r:embed="rId15"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975397828"/>
      </p:ext>
    </p:extLst>
  </p:cSld>
  <p:clrMap bg1="lt1" tx1="dk1" bg2="lt2" tx2="dk2" accent1="accent1" accent2="accent2" accent3="accent3" accent4="accent4" accent5="accent5" accent6="accent6" hlink="hlink" folHlink="folHlink"/>
  <p:sldLayoutIdLst>
    <p:sldLayoutId id="2147484058" r:id="rId1"/>
    <p:sldLayoutId id="2147484059" r:id="rId2"/>
    <p:sldLayoutId id="2147484060" r:id="rId3"/>
    <p:sldLayoutId id="2147484061" r:id="rId4"/>
    <p:sldLayoutId id="2147484062" r:id="rId5"/>
    <p:sldLayoutId id="2147484063" r:id="rId6"/>
    <p:sldLayoutId id="2147484064" r:id="rId7"/>
    <p:sldLayoutId id="2147484065" r:id="rId8"/>
    <p:sldLayoutId id="2147484066" r:id="rId9"/>
    <p:sldLayoutId id="2147484067" r:id="rId10"/>
    <p:sldLayoutId id="2147484068" r:id="rId11"/>
    <p:sldLayoutId id="2147484069" r:id="rId12"/>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l" defTabSz="822960" rtl="0" eaLnBrk="1" latinLnBrk="0" hangingPunct="1">
        <a:lnSpc>
          <a:spcPct val="90000"/>
        </a:lnSpc>
        <a:spcBef>
          <a:spcPct val="0"/>
        </a:spcBef>
        <a:buNone/>
        <a:defRPr sz="2880" b="0" i="0" kern="1200" cap="all">
          <a:solidFill>
            <a:schemeClr val="tx1"/>
          </a:solidFill>
          <a:effectLst/>
          <a:latin typeface="+mj-lt"/>
          <a:ea typeface="+mj-ea"/>
          <a:cs typeface="+mj-cs"/>
        </a:defRPr>
      </a:lvl1pPr>
    </p:titleStyle>
    <p:bodyStyle>
      <a:lvl1pPr marL="205740" indent="-205740" algn="l" defTabSz="822960" rtl="0" eaLnBrk="1" latinLnBrk="0" hangingPunct="1">
        <a:lnSpc>
          <a:spcPct val="120000"/>
        </a:lnSpc>
        <a:spcBef>
          <a:spcPts val="900"/>
        </a:spcBef>
        <a:buClr>
          <a:schemeClr val="accent1"/>
        </a:buClr>
        <a:buSzPct val="100000"/>
        <a:buFont typeface="Arial" panose="020B0604020202020204" pitchFamily="34" charset="0"/>
        <a:buChar char="•"/>
        <a:defRPr sz="1800" kern="1200">
          <a:solidFill>
            <a:schemeClr val="tx1"/>
          </a:solidFill>
          <a:effectLst/>
          <a:latin typeface="+mn-lt"/>
          <a:ea typeface="+mn-ea"/>
          <a:cs typeface="+mn-cs"/>
        </a:defRPr>
      </a:lvl1pPr>
      <a:lvl2pPr marL="6172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620" kern="1200" cap="none" baseline="0">
          <a:solidFill>
            <a:schemeClr val="tx1"/>
          </a:solidFill>
          <a:effectLst/>
          <a:latin typeface="+mn-lt"/>
          <a:ea typeface="+mn-ea"/>
          <a:cs typeface="+mn-cs"/>
        </a:defRPr>
      </a:lvl2pPr>
      <a:lvl3pPr marL="10287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440" kern="1200">
          <a:solidFill>
            <a:schemeClr val="tx1"/>
          </a:solidFill>
          <a:effectLst/>
          <a:latin typeface="+mn-lt"/>
          <a:ea typeface="+mn-ea"/>
          <a:cs typeface="+mn-cs"/>
        </a:defRPr>
      </a:lvl3pPr>
      <a:lvl4pPr marL="14401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260" kern="1200" cap="none" baseline="0">
          <a:solidFill>
            <a:schemeClr val="tx1"/>
          </a:solidFill>
          <a:effectLst/>
          <a:latin typeface="+mn-lt"/>
          <a:ea typeface="+mn-ea"/>
          <a:cs typeface="+mn-cs"/>
        </a:defRPr>
      </a:lvl4pPr>
      <a:lvl5pPr marL="185166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5pPr>
      <a:lvl6pPr marL="226314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6pPr>
      <a:lvl7pPr marL="267462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a:solidFill>
            <a:schemeClr val="tx1"/>
          </a:solidFill>
          <a:effectLst/>
          <a:latin typeface="+mn-lt"/>
          <a:ea typeface="+mn-ea"/>
          <a:cs typeface="+mn-cs"/>
        </a:defRPr>
      </a:lvl7pPr>
      <a:lvl8pPr marL="308610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8pPr>
      <a:lvl9pPr marL="3497580" indent="-205740" algn="l" defTabSz="822960" rtl="0" eaLnBrk="1" latinLnBrk="0" hangingPunct="1">
        <a:lnSpc>
          <a:spcPct val="120000"/>
        </a:lnSpc>
        <a:spcBef>
          <a:spcPts val="450"/>
        </a:spcBef>
        <a:buClr>
          <a:schemeClr val="accent1"/>
        </a:buClr>
        <a:buSzPct val="100000"/>
        <a:buFont typeface="Arial" panose="020B0604020202020204" pitchFamily="34" charset="0"/>
        <a:buChar char="•"/>
        <a:defRPr sz="1080" kern="1200" baseline="0">
          <a:solidFill>
            <a:schemeClr val="tx1"/>
          </a:solidFill>
          <a:effectLst/>
          <a:latin typeface="+mn-lt"/>
          <a:ea typeface="+mn-ea"/>
          <a:cs typeface="+mn-cs"/>
        </a:defRPr>
      </a:lvl9pPr>
    </p:bodyStyle>
    <p:otherStyle>
      <a:defPPr>
        <a:defRPr lang="en-US"/>
      </a:defPPr>
      <a:lvl1pPr marL="0" algn="l" defTabSz="822960" rtl="0" eaLnBrk="1" latinLnBrk="0" hangingPunct="1">
        <a:defRPr sz="1620" kern="1200">
          <a:solidFill>
            <a:schemeClr val="tx1"/>
          </a:solidFill>
          <a:latin typeface="+mn-lt"/>
          <a:ea typeface="+mn-ea"/>
          <a:cs typeface="+mn-cs"/>
        </a:defRPr>
      </a:lvl1pPr>
      <a:lvl2pPr marL="411480" algn="l" defTabSz="822960" rtl="0" eaLnBrk="1" latinLnBrk="0" hangingPunct="1">
        <a:defRPr sz="1620" kern="1200">
          <a:solidFill>
            <a:schemeClr val="tx1"/>
          </a:solidFill>
          <a:latin typeface="+mn-lt"/>
          <a:ea typeface="+mn-ea"/>
          <a:cs typeface="+mn-cs"/>
        </a:defRPr>
      </a:lvl2pPr>
      <a:lvl3pPr marL="822960" algn="l" defTabSz="822960" rtl="0" eaLnBrk="1" latinLnBrk="0" hangingPunct="1">
        <a:defRPr sz="1620" kern="1200">
          <a:solidFill>
            <a:schemeClr val="tx1"/>
          </a:solidFill>
          <a:latin typeface="+mn-lt"/>
          <a:ea typeface="+mn-ea"/>
          <a:cs typeface="+mn-cs"/>
        </a:defRPr>
      </a:lvl3pPr>
      <a:lvl4pPr marL="1234440" algn="l" defTabSz="822960" rtl="0" eaLnBrk="1" latinLnBrk="0" hangingPunct="1">
        <a:defRPr sz="1620" kern="1200">
          <a:solidFill>
            <a:schemeClr val="tx1"/>
          </a:solidFill>
          <a:latin typeface="+mn-lt"/>
          <a:ea typeface="+mn-ea"/>
          <a:cs typeface="+mn-cs"/>
        </a:defRPr>
      </a:lvl4pPr>
      <a:lvl5pPr marL="1645920" algn="l" defTabSz="822960" rtl="0" eaLnBrk="1" latinLnBrk="0" hangingPunct="1">
        <a:defRPr sz="1620" kern="1200">
          <a:solidFill>
            <a:schemeClr val="tx1"/>
          </a:solidFill>
          <a:latin typeface="+mn-lt"/>
          <a:ea typeface="+mn-ea"/>
          <a:cs typeface="+mn-cs"/>
        </a:defRPr>
      </a:lvl5pPr>
      <a:lvl6pPr marL="2057400" algn="l" defTabSz="822960" rtl="0" eaLnBrk="1" latinLnBrk="0" hangingPunct="1">
        <a:defRPr sz="1620" kern="1200">
          <a:solidFill>
            <a:schemeClr val="tx1"/>
          </a:solidFill>
          <a:latin typeface="+mn-lt"/>
          <a:ea typeface="+mn-ea"/>
          <a:cs typeface="+mn-cs"/>
        </a:defRPr>
      </a:lvl6pPr>
      <a:lvl7pPr marL="2468880" algn="l" defTabSz="822960" rtl="0" eaLnBrk="1" latinLnBrk="0" hangingPunct="1">
        <a:defRPr sz="1620" kern="1200">
          <a:solidFill>
            <a:schemeClr val="tx1"/>
          </a:solidFill>
          <a:latin typeface="+mn-lt"/>
          <a:ea typeface="+mn-ea"/>
          <a:cs typeface="+mn-cs"/>
        </a:defRPr>
      </a:lvl7pPr>
      <a:lvl8pPr marL="2880360" algn="l" defTabSz="822960" rtl="0" eaLnBrk="1" latinLnBrk="0" hangingPunct="1">
        <a:defRPr sz="1620" kern="1200">
          <a:solidFill>
            <a:schemeClr val="tx1"/>
          </a:solidFill>
          <a:latin typeface="+mn-lt"/>
          <a:ea typeface="+mn-ea"/>
          <a:cs typeface="+mn-cs"/>
        </a:defRPr>
      </a:lvl8pPr>
      <a:lvl9pPr marL="3291840" algn="l" defTabSz="822960" rtl="0" eaLnBrk="1" latinLnBrk="0" hangingPunct="1">
        <a:defRPr sz="1620" kern="1200">
          <a:solidFill>
            <a:schemeClr val="tx1"/>
          </a:solidFill>
          <a:latin typeface="+mn-lt"/>
          <a:ea typeface="+mn-ea"/>
          <a:cs typeface="+mn-cs"/>
        </a:defRPr>
      </a:lvl9pPr>
    </p:otherStyle>
  </p:txStyles>
</p:sldMaster>
</file>

<file path=ppt/slideMasters/slideMaster8.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99743" y="521208"/>
            <a:ext cx="9973315"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p>
            <a:pPr lvl="0"/>
            <a:r>
              <a:rPr lang="en-US"/>
              <a:t>按一下以編輯母片標題樣式</a:t>
            </a:r>
            <a:endParaRPr lang="en-US" dirty="0"/>
          </a:p>
        </p:txBody>
      </p:sp>
      <p:sp>
        <p:nvSpPr>
          <p:cNvPr id="1027" name="Rectangle 3"/>
          <p:cNvSpPr>
            <a:spLocks noGrp="1" noChangeArrowheads="1"/>
          </p:cNvSpPr>
          <p:nvPr>
            <p:ph type="body" idx="1"/>
          </p:nvPr>
        </p:nvSpPr>
        <p:spPr bwMode="auto">
          <a:xfrm>
            <a:off x="517402" y="2002368"/>
            <a:ext cx="9948931" cy="3734242"/>
          </a:xfrm>
          <a:prstGeom prst="rect">
            <a:avLst/>
          </a:prstGeom>
          <a:noFill/>
          <a:ln w="9525">
            <a:noFill/>
            <a:miter lim="800000"/>
            <a:headEnd/>
            <a:tailEnd/>
          </a:ln>
        </p:spPr>
        <p:txBody>
          <a:bodyPr vert="horz" wrap="square" lIns="91440" tIns="45720" rIns="91440" bIns="45720" numCol="1" anchor="t" anchorCtr="0" compatLnSpc="1">
            <a:prstTxWarp prst="textNoShape">
              <a:avLst/>
            </a:prstTxWarp>
          </a:bodyPr>
          <a:lstStyle/>
          <a:p>
            <a:pPr lvl="0"/>
            <a:r>
              <a:rPr lang="en-US" dirty="0"/>
              <a:t>按一下以編輯母片文字樣式</a:t>
            </a:r>
          </a:p>
          <a:p>
            <a:pPr lvl="1"/>
            <a:r>
              <a:rPr lang="en-US" dirty="0"/>
              <a:t>第二層</a:t>
            </a:r>
          </a:p>
        </p:txBody>
      </p:sp>
      <p:pic>
        <p:nvPicPr>
          <p:cNvPr id="6" name="Google Shape;78;p14">
            <a:extLst>
              <a:ext uri="{FF2B5EF4-FFF2-40B4-BE49-F238E27FC236}">
                <a16:creationId xmlns:a16="http://schemas.microsoft.com/office/drawing/2014/main" id="{314CEB40-1739-4D24-83DA-0CE9763BE5FC}"/>
              </a:ext>
            </a:extLst>
          </p:cNvPr>
          <p:cNvPicPr preferRelativeResize="0"/>
          <p:nvPr/>
        </p:nvPicPr>
        <p:blipFill rotWithShape="1">
          <a:blip r:embed="rId21"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 name="Google Shape;79;p14">
            <a:extLst>
              <a:ext uri="{FF2B5EF4-FFF2-40B4-BE49-F238E27FC236}">
                <a16:creationId xmlns:a16="http://schemas.microsoft.com/office/drawing/2014/main" id="{6BDE7C07-CEF7-436D-9B76-D06FF957C348}"/>
              </a:ext>
            </a:extLst>
          </p:cNvPr>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pic>
        <p:nvPicPr>
          <p:cNvPr id="8" name="Picture 7">
            <a:extLst>
              <a:ext uri="{FF2B5EF4-FFF2-40B4-BE49-F238E27FC236}">
                <a16:creationId xmlns:a16="http://schemas.microsoft.com/office/drawing/2014/main" id="{B691E9B2-AEBE-41F6-B62D-40B1D71C7D10}"/>
              </a:ext>
            </a:extLst>
          </p:cNvPr>
          <p:cNvPicPr>
            <a:picLocks noChangeAspect="1"/>
          </p:cNvPicPr>
          <p:nvPr/>
        </p:nvPicPr>
        <p:blipFill>
          <a:blip r:embed="rId22" cstate="email">
            <a:extLst>
              <a:ext uri="{28A0092B-C50C-407E-A947-70E740481C1C}">
                <a14:useLocalDpi xmlns:a14="http://schemas.microsoft.com/office/drawing/2010/main"/>
              </a:ext>
            </a:extLst>
          </a:blip>
          <a:stretch>
            <a:fillRect/>
          </a:stretch>
        </p:blipFill>
        <p:spPr>
          <a:xfrm>
            <a:off x="10130818" y="5785419"/>
            <a:ext cx="580688" cy="206321"/>
          </a:xfrm>
          <a:prstGeom prst="rect">
            <a:avLst/>
          </a:prstGeom>
        </p:spPr>
      </p:pic>
    </p:spTree>
    <p:extLst>
      <p:ext uri="{BB962C8B-B14F-4D97-AF65-F5344CB8AC3E}">
        <p14:creationId xmlns:p14="http://schemas.microsoft.com/office/powerpoint/2010/main" val="3182047299"/>
      </p:ext>
    </p:extLst>
  </p:cSld>
  <p:clrMap bg1="dk2" tx1="lt1" bg2="dk1" tx2="lt2" accent1="accent1" accent2="accent2" accent3="accent3" accent4="accent4" accent5="accent5" accent6="accent6" hlink="hlink" folHlink="folHlink"/>
  <p:sldLayoutIdLst>
    <p:sldLayoutId id="2147484071" r:id="rId1"/>
    <p:sldLayoutId id="2147484072" r:id="rId2"/>
    <p:sldLayoutId id="2147484073" r:id="rId3"/>
    <p:sldLayoutId id="2147484074" r:id="rId4"/>
    <p:sldLayoutId id="2147484075" r:id="rId5"/>
    <p:sldLayoutId id="2147484076" r:id="rId6"/>
    <p:sldLayoutId id="2147484077" r:id="rId7"/>
    <p:sldLayoutId id="2147484078" r:id="rId8"/>
    <p:sldLayoutId id="2147484079" r:id="rId9"/>
    <p:sldLayoutId id="2147484080" r:id="rId10"/>
    <p:sldLayoutId id="2147484081" r:id="rId11"/>
    <p:sldLayoutId id="2147484082" r:id="rId12"/>
    <p:sldLayoutId id="2147484083" r:id="rId13"/>
    <p:sldLayoutId id="2147484084" r:id="rId14"/>
    <p:sldLayoutId id="2147484085" r:id="rId15"/>
    <p:sldLayoutId id="2147484086" r:id="rId16"/>
    <p:sldLayoutId id="2147484087" r:id="rId17"/>
    <p:sldLayoutId id="2147484088" r:id="rId18"/>
    <p:sldLayoutId id="2147484089" r:id="rId19"/>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hdr="0" ftr="0" dt="0"/>
  <p:txStyles>
    <p:titleStyle>
      <a:lvl1pPr algn="ctr" rtl="0" eaLnBrk="1" fontAlgn="base" hangingPunct="1">
        <a:lnSpc>
          <a:spcPct val="90000"/>
        </a:lnSpc>
        <a:spcBef>
          <a:spcPct val="0"/>
        </a:spcBef>
        <a:spcAft>
          <a:spcPct val="0"/>
        </a:spcAft>
        <a:defRPr sz="3600" b="0" cap="all" baseline="0">
          <a:solidFill>
            <a:schemeClr val="bg1"/>
          </a:solidFill>
          <a:latin typeface="Trebuchet MS" panose="020B0603020202020204" pitchFamily="34" charset="0"/>
          <a:ea typeface="+mj-ea"/>
          <a:cs typeface="+mj-cs"/>
        </a:defRPr>
      </a:lvl1pPr>
      <a:lvl2pPr algn="l" rtl="0" eaLnBrk="1" fontAlgn="base" hangingPunct="1">
        <a:spcBef>
          <a:spcPct val="0"/>
        </a:spcBef>
        <a:spcAft>
          <a:spcPct val="0"/>
        </a:spcAft>
        <a:defRPr sz="3200" b="1">
          <a:solidFill>
            <a:srgbClr val="73B900"/>
          </a:solidFill>
          <a:latin typeface="Arial" charset="0"/>
        </a:defRPr>
      </a:lvl2pPr>
      <a:lvl3pPr algn="l" rtl="0" eaLnBrk="1" fontAlgn="base" hangingPunct="1">
        <a:spcBef>
          <a:spcPct val="0"/>
        </a:spcBef>
        <a:spcAft>
          <a:spcPct val="0"/>
        </a:spcAft>
        <a:defRPr sz="3200" b="1">
          <a:solidFill>
            <a:srgbClr val="73B900"/>
          </a:solidFill>
          <a:latin typeface="Arial" charset="0"/>
        </a:defRPr>
      </a:lvl3pPr>
      <a:lvl4pPr algn="l" rtl="0" eaLnBrk="1" fontAlgn="base" hangingPunct="1">
        <a:spcBef>
          <a:spcPct val="0"/>
        </a:spcBef>
        <a:spcAft>
          <a:spcPct val="0"/>
        </a:spcAft>
        <a:defRPr sz="3200" b="1">
          <a:solidFill>
            <a:srgbClr val="73B900"/>
          </a:solidFill>
          <a:latin typeface="Arial" charset="0"/>
        </a:defRPr>
      </a:lvl4pPr>
      <a:lvl5pPr algn="l" rtl="0" eaLnBrk="1" fontAlgn="base" hangingPunct="1">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p:titleStyle>
    <p:bodyStyle>
      <a:lvl1pPr marL="0" indent="0" algn="l" rtl="0" eaLnBrk="1" fontAlgn="base" hangingPunct="1">
        <a:lnSpc>
          <a:spcPct val="90000"/>
        </a:lnSpc>
        <a:spcBef>
          <a:spcPts val="900"/>
        </a:spcBef>
        <a:spcAft>
          <a:spcPts val="900"/>
        </a:spcAft>
        <a:buClr>
          <a:schemeClr val="bg2"/>
        </a:buClr>
        <a:buSzPct val="100000"/>
        <a:buFontTx/>
        <a:buNone/>
        <a:defRPr sz="1400" b="0">
          <a:solidFill>
            <a:schemeClr val="accent4"/>
          </a:solidFill>
          <a:latin typeface="Trebuchet MS" pitchFamily="34" charset="0"/>
          <a:ea typeface="+mn-ea"/>
          <a:cs typeface="+mn-cs"/>
        </a:defRPr>
      </a:lvl1pPr>
      <a:lvl2pPr marL="571500" indent="0" algn="l" rtl="0" eaLnBrk="1" fontAlgn="base" hangingPunct="1">
        <a:lnSpc>
          <a:spcPct val="90000"/>
        </a:lnSpc>
        <a:spcBef>
          <a:spcPts val="900"/>
        </a:spcBef>
        <a:spcAft>
          <a:spcPts val="900"/>
        </a:spcAft>
        <a:buClr>
          <a:schemeClr val="bg2"/>
        </a:buClr>
        <a:buSzPct val="100000"/>
        <a:buFontTx/>
        <a:buNone/>
        <a:defRPr sz="1200" b="0">
          <a:solidFill>
            <a:schemeClr val="accent4"/>
          </a:solidFill>
          <a:latin typeface="Trebuchet MS" pitchFamily="34" charset="0"/>
        </a:defRPr>
      </a:lvl2pPr>
      <a:lvl3pPr marL="1089025" indent="0" algn="l" rtl="0" eaLnBrk="1" fontAlgn="base" hangingPunct="1">
        <a:lnSpc>
          <a:spcPct val="90000"/>
        </a:lnSpc>
        <a:spcBef>
          <a:spcPts val="900"/>
        </a:spcBef>
        <a:spcAft>
          <a:spcPts val="900"/>
        </a:spcAft>
        <a:buClr>
          <a:schemeClr val="bg2"/>
        </a:buClr>
        <a:buSzPct val="100000"/>
        <a:buFontTx/>
        <a:buNone/>
        <a:defRPr sz="1100" b="0">
          <a:solidFill>
            <a:schemeClr val="accent4"/>
          </a:solidFill>
          <a:latin typeface="Trebuchet MS" pitchFamily="34" charset="0"/>
        </a:defRPr>
      </a:lvl3pPr>
      <a:lvl4pPr marL="1774825" indent="-228600" algn="l" rtl="0" eaLnBrk="1" fontAlgn="base" hangingPunct="1">
        <a:spcBef>
          <a:spcPct val="20000"/>
        </a:spcBef>
        <a:spcAft>
          <a:spcPct val="0"/>
        </a:spcAft>
        <a:buChar char="–"/>
        <a:defRPr sz="2000">
          <a:solidFill>
            <a:schemeClr val="bg1"/>
          </a:solidFill>
          <a:latin typeface="+mn-lt"/>
        </a:defRPr>
      </a:lvl4pPr>
      <a:lvl5pPr marL="2117725" indent="-228600" algn="l" rtl="0" eaLnBrk="1" fontAlgn="base" hangingPunct="1">
        <a:spcBef>
          <a:spcPct val="20000"/>
        </a:spcBef>
        <a:spcAft>
          <a:spcPct val="0"/>
        </a:spcAft>
        <a:buChar char="»"/>
        <a:defRPr sz="2000">
          <a:solidFill>
            <a:schemeClr val="bg1"/>
          </a:solidFill>
          <a:latin typeface="+mn-lt"/>
        </a:defRPr>
      </a:lvl5pPr>
      <a:lvl6pPr marL="2574925" indent="-228600" algn="l" rtl="0" eaLnBrk="1" fontAlgn="base" hangingPunct="1">
        <a:spcBef>
          <a:spcPct val="20000"/>
        </a:spcBef>
        <a:spcAft>
          <a:spcPct val="0"/>
        </a:spcAft>
        <a:buChar char="»"/>
        <a:defRPr sz="2000">
          <a:solidFill>
            <a:schemeClr val="bg1"/>
          </a:solidFill>
          <a:latin typeface="+mn-lt"/>
        </a:defRPr>
      </a:lvl6pPr>
      <a:lvl7pPr marL="3032125" indent="-228600" algn="l" rtl="0" eaLnBrk="1" fontAlgn="base" hangingPunct="1">
        <a:spcBef>
          <a:spcPct val="20000"/>
        </a:spcBef>
        <a:spcAft>
          <a:spcPct val="0"/>
        </a:spcAft>
        <a:buChar char="»"/>
        <a:defRPr sz="2000">
          <a:solidFill>
            <a:schemeClr val="bg1"/>
          </a:solidFill>
          <a:latin typeface="+mn-lt"/>
        </a:defRPr>
      </a:lvl7pPr>
      <a:lvl8pPr marL="3489325" indent="-228600" algn="l" rtl="0" eaLnBrk="1" fontAlgn="base" hangingPunct="1">
        <a:spcBef>
          <a:spcPct val="20000"/>
        </a:spcBef>
        <a:spcAft>
          <a:spcPct val="0"/>
        </a:spcAft>
        <a:buChar char="»"/>
        <a:defRPr sz="2000">
          <a:solidFill>
            <a:schemeClr val="bg1"/>
          </a:solidFill>
          <a:latin typeface="+mn-lt"/>
        </a:defRPr>
      </a:lvl8pPr>
      <a:lvl9pPr marL="3946525" indent="-228600" algn="l" rtl="0" eaLnBrk="1" fontAlgn="base" hangingPunct="1">
        <a:spcBef>
          <a:spcPct val="20000"/>
        </a:spcBef>
        <a:spcAft>
          <a:spcPct val="0"/>
        </a:spcAft>
        <a:buChar char="»"/>
        <a:defRPr sz="2000">
          <a:solidFill>
            <a:schemeClr val="bg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9.xml><?xml version="1.0" encoding="utf-8"?>
<p:sldMaster xmlns:a="http://schemas.openxmlformats.org/drawingml/2006/main" xmlns:r="http://schemas.openxmlformats.org/officeDocument/2006/relationships" xmlns:p="http://schemas.openxmlformats.org/presentationml/2006/main" preserve="1">
  <p:cSld>
    <p:bg>
      <p:bgPr>
        <a:solidFill>
          <a:schemeClr val="tx1"/>
        </a:solidFill>
        <a:effectLst/>
      </p:bgPr>
    </p:bg>
    <p:spTree>
      <p:nvGrpSpPr>
        <p:cNvPr id="1" name="Shape 75"/>
        <p:cNvGrpSpPr/>
        <p:nvPr/>
      </p:nvGrpSpPr>
      <p:grpSpPr>
        <a:xfrm>
          <a:off x="0" y="0"/>
          <a:ext cx="0" cy="0"/>
          <a:chOff x="0" y="0"/>
          <a:chExt cx="0" cy="0"/>
        </a:xfrm>
      </p:grpSpPr>
      <p:sp>
        <p:nvSpPr>
          <p:cNvPr id="76" name="Google Shape;76;p14"/>
          <p:cNvSpPr txBox="1">
            <a:spLocks noGrp="1"/>
          </p:cNvSpPr>
          <p:nvPr>
            <p:ph type="title"/>
          </p:nvPr>
        </p:nvSpPr>
        <p:spPr>
          <a:xfrm>
            <a:off x="499744" y="653531"/>
            <a:ext cx="9973200" cy="591000"/>
          </a:xfrm>
          <a:prstGeom prst="rect">
            <a:avLst/>
          </a:prstGeom>
          <a:noFill/>
          <a:ln>
            <a:noFill/>
          </a:ln>
        </p:spPr>
        <p:txBody>
          <a:bodyPr spcFirstLastPara="1" wrap="square" lIns="82275" tIns="82275" rIns="82275" bIns="82275" anchor="b" anchorCtr="0"/>
          <a:lstStyle>
            <a:lvl1pPr marR="0" lvl="0" algn="ctr" rtl="0">
              <a:lnSpc>
                <a:spcPct val="90000"/>
              </a:lnSpc>
              <a:spcBef>
                <a:spcPts val="0"/>
              </a:spcBef>
              <a:spcAft>
                <a:spcPts val="0"/>
              </a:spcAft>
              <a:buClr>
                <a:schemeClr val="dk2"/>
              </a:buClr>
              <a:buSzPts val="3200"/>
              <a:buFont typeface="Trebuchet MS"/>
              <a:buNone/>
              <a:defRPr sz="3200" b="1" i="0" u="none" strike="noStrike" cap="none">
                <a:solidFill>
                  <a:schemeClr val="dk2"/>
                </a:solidFill>
                <a:latin typeface="Trebuchet MS"/>
                <a:ea typeface="Trebuchet MS"/>
                <a:cs typeface="Trebuchet MS"/>
                <a:sym typeface="Trebuchet MS"/>
              </a:defRPr>
            </a:lvl1pPr>
            <a:lvl2pPr marR="0" lvl="1"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2pPr>
            <a:lvl3pPr marR="0" lvl="2"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3pPr>
            <a:lvl4pPr marR="0" lvl="3"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4pPr>
            <a:lvl5pPr marR="0" lvl="4"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5pPr>
            <a:lvl6pPr marR="0" lvl="5"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6pPr>
            <a:lvl7pPr marR="0" lvl="6"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7pPr>
            <a:lvl8pPr marR="0" lvl="7"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8pPr>
            <a:lvl9pPr marR="0" lvl="8" algn="l" rtl="0">
              <a:spcBef>
                <a:spcPts val="0"/>
              </a:spcBef>
              <a:spcAft>
                <a:spcPts val="0"/>
              </a:spcAft>
              <a:buClr>
                <a:srgbClr val="73B900"/>
              </a:buClr>
              <a:buSzPts val="2900"/>
              <a:buFont typeface="Arial"/>
              <a:buNone/>
              <a:defRPr sz="2900" b="1" i="0" u="none" strike="noStrike" cap="none">
                <a:solidFill>
                  <a:srgbClr val="73B900"/>
                </a:solidFill>
                <a:latin typeface="Arial"/>
                <a:ea typeface="Arial"/>
                <a:cs typeface="Arial"/>
                <a:sym typeface="Arial"/>
              </a:defRPr>
            </a:lvl9pPr>
          </a:lstStyle>
          <a:p>
            <a:endParaRPr/>
          </a:p>
        </p:txBody>
      </p:sp>
      <p:sp>
        <p:nvSpPr>
          <p:cNvPr id="77" name="Google Shape;77;p14"/>
          <p:cNvSpPr txBox="1">
            <a:spLocks noGrp="1"/>
          </p:cNvSpPr>
          <p:nvPr>
            <p:ph type="body" idx="1"/>
          </p:nvPr>
        </p:nvSpPr>
        <p:spPr>
          <a:xfrm>
            <a:off x="517403" y="2002367"/>
            <a:ext cx="9948900" cy="3908100"/>
          </a:xfrm>
          <a:prstGeom prst="rect">
            <a:avLst/>
          </a:prstGeom>
          <a:noFill/>
          <a:ln>
            <a:noFill/>
          </a:ln>
        </p:spPr>
        <p:txBody>
          <a:bodyPr spcFirstLastPara="1" wrap="square" lIns="82275" tIns="82275" rIns="82275" bIns="82275" anchor="t" anchorCtr="0"/>
          <a:lstStyle>
            <a:lvl1pPr marL="457200" marR="0" lvl="0" indent="-228600" algn="l" rtl="0">
              <a:lnSpc>
                <a:spcPct val="90000"/>
              </a:lnSpc>
              <a:spcBef>
                <a:spcPts val="800"/>
              </a:spcBef>
              <a:spcAft>
                <a:spcPts val="0"/>
              </a:spcAft>
              <a:buClr>
                <a:schemeClr val="dk1"/>
              </a:buClr>
              <a:buSzPts val="1800"/>
              <a:buFont typeface="Trebuchet MS"/>
              <a:buNone/>
              <a:defRPr sz="1800" b="0" i="0" u="none" strike="noStrike" cap="none">
                <a:solidFill>
                  <a:schemeClr val="dk2"/>
                </a:solidFill>
                <a:latin typeface="Trebuchet MS"/>
                <a:ea typeface="Trebuchet MS"/>
                <a:cs typeface="Trebuchet MS"/>
                <a:sym typeface="Trebuchet MS"/>
              </a:defRPr>
            </a:lvl1pPr>
            <a:lvl2pPr marL="914400" marR="0" lvl="1" indent="-228600" algn="l" rtl="0">
              <a:lnSpc>
                <a:spcPct val="90000"/>
              </a:lnSpc>
              <a:spcBef>
                <a:spcPts val="800"/>
              </a:spcBef>
              <a:spcAft>
                <a:spcPts val="0"/>
              </a:spcAft>
              <a:buClr>
                <a:schemeClr val="dk1"/>
              </a:buClr>
              <a:buSzPts val="1600"/>
              <a:buFont typeface="Trebuchet MS"/>
              <a:buNone/>
              <a:defRPr sz="1600" b="0" i="0" u="none" strike="noStrike" cap="none">
                <a:solidFill>
                  <a:schemeClr val="dk2"/>
                </a:solidFill>
                <a:latin typeface="Trebuchet MS"/>
                <a:ea typeface="Trebuchet MS"/>
                <a:cs typeface="Trebuchet MS"/>
                <a:sym typeface="Trebuchet MS"/>
              </a:defRPr>
            </a:lvl2pPr>
            <a:lvl3pPr marL="1371600" marR="0" lvl="2" indent="-228600" algn="l" rtl="0">
              <a:lnSpc>
                <a:spcPct val="90000"/>
              </a:lnSpc>
              <a:spcBef>
                <a:spcPts val="800"/>
              </a:spcBef>
              <a:spcAft>
                <a:spcPts val="0"/>
              </a:spcAft>
              <a:buClr>
                <a:schemeClr val="dk1"/>
              </a:buClr>
              <a:buSzPts val="1400"/>
              <a:buFont typeface="Trebuchet MS"/>
              <a:buNone/>
              <a:defRPr sz="1400" b="0" i="0" u="none" strike="noStrike" cap="none">
                <a:solidFill>
                  <a:schemeClr val="dk2"/>
                </a:solidFill>
                <a:latin typeface="Trebuchet MS"/>
                <a:ea typeface="Trebuchet MS"/>
                <a:cs typeface="Trebuchet MS"/>
                <a:sym typeface="Trebuchet MS"/>
              </a:defRPr>
            </a:lvl3pPr>
            <a:lvl4pPr marL="1828800" marR="0" lvl="3" indent="-342900" algn="l" rtl="0">
              <a:lnSpc>
                <a:spcPct val="100000"/>
              </a:lnSpc>
              <a:spcBef>
                <a:spcPts val="8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4pPr>
            <a:lvl5pPr marL="2286000" marR="0" lvl="4"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5pPr>
            <a:lvl6pPr marL="2743200" marR="0" lvl="5"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6pPr>
            <a:lvl7pPr marL="3200400" marR="0" lvl="6"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7pPr>
            <a:lvl8pPr marL="3657600" marR="0" lvl="7"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8pPr>
            <a:lvl9pPr marL="4114800" marR="0" lvl="8" indent="-342900" algn="l" rtl="0">
              <a:lnSpc>
                <a:spcPct val="100000"/>
              </a:lnSpc>
              <a:spcBef>
                <a:spcPts val="400"/>
              </a:spcBef>
              <a:spcAft>
                <a:spcPts val="0"/>
              </a:spcAft>
              <a:buClr>
                <a:schemeClr val="dk2"/>
              </a:buClr>
              <a:buSzPts val="1800"/>
              <a:buFont typeface="Trebuchet MS"/>
              <a:buChar char="»"/>
              <a:defRPr sz="1800" b="0" i="0" u="none" strike="noStrike" cap="none">
                <a:solidFill>
                  <a:schemeClr val="dk2"/>
                </a:solidFill>
                <a:latin typeface="Trebuchet MS"/>
                <a:ea typeface="Trebuchet MS"/>
                <a:cs typeface="Trebuchet MS"/>
                <a:sym typeface="Trebuchet MS"/>
              </a:defRPr>
            </a:lvl9pPr>
          </a:lstStyle>
          <a:p>
            <a:endParaRPr/>
          </a:p>
        </p:txBody>
      </p:sp>
      <p:pic>
        <p:nvPicPr>
          <p:cNvPr id="78" name="Google Shape;78;p14"/>
          <p:cNvPicPr preferRelativeResize="0"/>
          <p:nvPr/>
        </p:nvPicPr>
        <p:blipFill rotWithShape="1">
          <a:blip r:embed="rId13" cstate="email">
            <a:alphaModFix/>
            <a:extLst>
              <a:ext uri="{28A0092B-C50C-407E-A947-70E740481C1C}">
                <a14:useLocalDpi xmlns:a14="http://schemas.microsoft.com/office/drawing/2010/main"/>
              </a:ext>
            </a:extLst>
          </a:blip>
          <a:srcRect/>
          <a:stretch/>
        </p:blipFill>
        <p:spPr>
          <a:xfrm>
            <a:off x="10130817" y="5785420"/>
            <a:ext cx="580686" cy="206320"/>
          </a:xfrm>
          <a:prstGeom prst="rect">
            <a:avLst/>
          </a:prstGeom>
          <a:noFill/>
          <a:ln>
            <a:noFill/>
          </a:ln>
        </p:spPr>
      </p:pic>
      <p:sp>
        <p:nvSpPr>
          <p:cNvPr id="79" name="Google Shape;79;p14"/>
          <p:cNvSpPr txBox="1"/>
          <p:nvPr/>
        </p:nvSpPr>
        <p:spPr>
          <a:xfrm>
            <a:off x="9762253" y="5831285"/>
            <a:ext cx="321000" cy="161400"/>
          </a:xfrm>
          <a:prstGeom prst="rect">
            <a:avLst/>
          </a:prstGeom>
          <a:noFill/>
          <a:ln>
            <a:noFill/>
          </a:ln>
        </p:spPr>
        <p:txBody>
          <a:bodyPr spcFirstLastPara="1" wrap="square" lIns="0" tIns="0" rIns="0" bIns="0" anchor="ctr" anchorCtr="0">
            <a:noAutofit/>
          </a:bodyPr>
          <a:lstStyle/>
          <a:p>
            <a:pPr marL="0" marR="0" lvl="0" indent="0" algn="r" rtl="0">
              <a:lnSpc>
                <a:spcPct val="100000"/>
              </a:lnSpc>
              <a:spcBef>
                <a:spcPts val="0"/>
              </a:spcBef>
              <a:spcAft>
                <a:spcPts val="0"/>
              </a:spcAft>
              <a:buClr>
                <a:schemeClr val="accent4"/>
              </a:buClr>
              <a:buSzPts val="200"/>
              <a:buFont typeface="Trebuchet MS"/>
              <a:buNone/>
            </a:pPr>
            <a:fld id="{00000000-1234-1234-1234-123412341234}" type="slidenum">
              <a:rPr lang="en-US" sz="800" b="0" i="0" u="none" strike="noStrike" cap="none">
                <a:solidFill>
                  <a:schemeClr val="accent4"/>
                </a:solidFill>
                <a:latin typeface="Trebuchet MS"/>
                <a:ea typeface="Trebuchet MS"/>
                <a:cs typeface="Trebuchet MS"/>
                <a:sym typeface="Trebuchet MS"/>
              </a:rPr>
              <a:t>‹#›</a:t>
            </a:fld>
            <a:r>
              <a:rPr lang="en-US" sz="1100" b="0" i="0" u="none" strike="noStrike" cap="none" dirty="0">
                <a:solidFill>
                  <a:srgbClr val="12FEB6"/>
                </a:solidFill>
                <a:latin typeface="Questrial"/>
                <a:ea typeface="Questrial"/>
                <a:cs typeface="Questrial"/>
                <a:sym typeface="Questrial"/>
              </a:rPr>
              <a:t> </a:t>
            </a:r>
            <a:endParaRPr sz="1300" dirty="0"/>
          </a:p>
        </p:txBody>
      </p:sp>
    </p:spTree>
    <p:extLst>
      <p:ext uri="{BB962C8B-B14F-4D97-AF65-F5344CB8AC3E}">
        <p14:creationId xmlns:p14="http://schemas.microsoft.com/office/powerpoint/2010/main" val="680938711"/>
      </p:ext>
    </p:extLst>
  </p:cSld>
  <p:clrMap bg1="lt1" tx1="dk1" bg2="dk2" tx2="lt2" accent1="accent1" accent2="accent2" accent3="accent3" accent4="accent4" accent5="accent5" accent6="accent6" hlink="hlink" folHlink="folHlink"/>
  <p:sldLayoutIdLst>
    <p:sldLayoutId id="2147484091" r:id="rId1"/>
    <p:sldLayoutId id="2147484092" r:id="rId2"/>
    <p:sldLayoutId id="2147484093" r:id="rId3"/>
    <p:sldLayoutId id="2147484094" r:id="rId4"/>
    <p:sldLayoutId id="2147484095" r:id="rId5"/>
    <p:sldLayoutId id="2147484096" r:id="rId6"/>
    <p:sldLayoutId id="2147484097" r:id="rId7"/>
    <p:sldLayoutId id="2147484098" r:id="rId8"/>
    <p:sldLayoutId id="2147484099" r:id="rId9"/>
    <p:sldLayoutId id="2147484100" r:id="rId10"/>
    <p:sldLayoutId id="2147484101" r:id="rId11"/>
  </p:sldLayoutIdLst>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40.xml"/></Relationships>
</file>

<file path=ppt/slides/_rels/slide10.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2.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3.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78.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150.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10.jpeg"/><Relationship Id="rId7" Type="http://schemas.openxmlformats.org/officeDocument/2006/relationships/diagramColors" Target="../diagrams/colors1.xml"/><Relationship Id="rId2" Type="http://schemas.openxmlformats.org/officeDocument/2006/relationships/notesSlide" Target="../notesSlides/notesSlide2.xml"/><Relationship Id="rId1" Type="http://schemas.openxmlformats.org/officeDocument/2006/relationships/slideLayout" Target="../slideLayouts/slideLayout40.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20.xml.rels><?xml version="1.0" encoding="UTF-8" standalone="yes"?>
<Relationships xmlns="http://schemas.openxmlformats.org/package/2006/relationships"><Relationship Id="rId8" Type="http://schemas.openxmlformats.org/officeDocument/2006/relationships/image" Target="../media/image44.png"/><Relationship Id="rId13" Type="http://schemas.openxmlformats.org/officeDocument/2006/relationships/image" Target="../media/image49.png"/><Relationship Id="rId3" Type="http://schemas.openxmlformats.org/officeDocument/2006/relationships/image" Target="../media/image39.jpeg"/><Relationship Id="rId7" Type="http://schemas.openxmlformats.org/officeDocument/2006/relationships/image" Target="../media/image43.jpeg"/><Relationship Id="rId12" Type="http://schemas.openxmlformats.org/officeDocument/2006/relationships/image" Target="../media/image48.jpeg"/><Relationship Id="rId2" Type="http://schemas.openxmlformats.org/officeDocument/2006/relationships/notesSlide" Target="../notesSlides/notesSlide20.xml"/><Relationship Id="rId1" Type="http://schemas.openxmlformats.org/officeDocument/2006/relationships/slideLayout" Target="../slideLayouts/slideLayout3.xml"/><Relationship Id="rId6" Type="http://schemas.openxmlformats.org/officeDocument/2006/relationships/image" Target="../media/image42.jpeg"/><Relationship Id="rId11" Type="http://schemas.openxmlformats.org/officeDocument/2006/relationships/image" Target="../media/image47.png"/><Relationship Id="rId5" Type="http://schemas.openxmlformats.org/officeDocument/2006/relationships/image" Target="../media/image41.png"/><Relationship Id="rId10" Type="http://schemas.openxmlformats.org/officeDocument/2006/relationships/image" Target="../media/image46.png"/><Relationship Id="rId4" Type="http://schemas.openxmlformats.org/officeDocument/2006/relationships/image" Target="../media/image40.png"/><Relationship Id="rId9" Type="http://schemas.openxmlformats.org/officeDocument/2006/relationships/image" Target="../media/image45.png"/></Relationships>
</file>

<file path=ppt/slides/_rels/slide21.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1.xml"/><Relationship Id="rId1" Type="http://schemas.openxmlformats.org/officeDocument/2006/relationships/slideLayout" Target="../slideLayouts/slideLayout3.xml"/><Relationship Id="rId5" Type="http://schemas.openxmlformats.org/officeDocument/2006/relationships/image" Target="../media/image52.png"/><Relationship Id="rId4" Type="http://schemas.openxmlformats.org/officeDocument/2006/relationships/image" Target="../media/image51.png"/></Relationships>
</file>

<file path=ppt/slides/_rels/slide2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55.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50.xml"/></Relationships>
</file>

<file path=ppt/slides/_rels/slide25.xml.rels><?xml version="1.0" encoding="UTF-8" standalone="yes"?>
<Relationships xmlns="http://schemas.openxmlformats.org/package/2006/relationships"><Relationship Id="rId3" Type="http://schemas.openxmlformats.org/officeDocument/2006/relationships/customXml" Target="../ink/ink1.xml"/><Relationship Id="rId2" Type="http://schemas.openxmlformats.org/officeDocument/2006/relationships/notesSlide" Target="../notesSlides/notesSlide25.xml"/><Relationship Id="rId1" Type="http://schemas.openxmlformats.org/officeDocument/2006/relationships/slideLayout" Target="../slideLayouts/slideLayout17.xml"/><Relationship Id="rId4" Type="http://schemas.openxmlformats.org/officeDocument/2006/relationships/image" Target="../media/image490.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5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141.xml"/></Relationships>
</file>

<file path=ppt/slides/_rels/slide3.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3.xml"/><Relationship Id="rId1" Type="http://schemas.openxmlformats.org/officeDocument/2006/relationships/slideLayout" Target="../slideLayouts/slideLayout40.xml"/></Relationships>
</file>

<file path=ppt/slides/_rels/slide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150.xml"/></Relationships>
</file>

<file path=ppt/slides/_rels/slide6.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7.xml.rels><?xml version="1.0" encoding="UTF-8" standalone="yes"?>
<Relationships xmlns="http://schemas.openxmlformats.org/package/2006/relationships"><Relationship Id="rId8" Type="http://schemas.openxmlformats.org/officeDocument/2006/relationships/image" Target="../media/image33.png"/><Relationship Id="rId13" Type="http://schemas.openxmlformats.org/officeDocument/2006/relationships/image" Target="../media/image38.png"/><Relationship Id="rId3" Type="http://schemas.openxmlformats.org/officeDocument/2006/relationships/image" Target="../media/image28.png"/><Relationship Id="rId7" Type="http://schemas.openxmlformats.org/officeDocument/2006/relationships/image" Target="../media/image32.png"/><Relationship Id="rId12" Type="http://schemas.openxmlformats.org/officeDocument/2006/relationships/image" Target="../media/image3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31.png"/><Relationship Id="rId11" Type="http://schemas.openxmlformats.org/officeDocument/2006/relationships/image" Target="../media/image36.svg"/><Relationship Id="rId5" Type="http://schemas.openxmlformats.org/officeDocument/2006/relationships/image" Target="../media/image30.jpeg"/><Relationship Id="rId10" Type="http://schemas.openxmlformats.org/officeDocument/2006/relationships/image" Target="../media/image35.png"/><Relationship Id="rId4" Type="http://schemas.openxmlformats.org/officeDocument/2006/relationships/image" Target="../media/image29.svg"/><Relationship Id="rId9" Type="http://schemas.openxmlformats.org/officeDocument/2006/relationships/image" Target="../media/image34.svg"/></Relationships>
</file>

<file path=ppt/slides/_rels/slide8.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220.png"/></Relationships>
</file>

<file path=ppt/slides/_rels/slide9.xml.rels><?xml version="1.0" encoding="UTF-8" standalone="yes"?>
<Relationships xmlns="http://schemas.openxmlformats.org/package/2006/relationships"><Relationship Id="rId3" Type="http://schemas.openxmlformats.org/officeDocument/2006/relationships/image" Target="../media/image210.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2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Subtitle 1">
            <a:extLst>
              <a:ext uri="{FF2B5EF4-FFF2-40B4-BE49-F238E27FC236}">
                <a16:creationId xmlns:a16="http://schemas.microsoft.com/office/drawing/2014/main" id="{6A39A8DE-996D-4C9D-B266-E1B389FD34E8}"/>
              </a:ext>
            </a:extLst>
          </p:cNvPr>
          <p:cNvSpPr>
            <a:spLocks noGrp="1"/>
          </p:cNvSpPr>
          <p:nvPr>
            <p:ph type="subTitle" idx="1"/>
          </p:nvPr>
        </p:nvSpPr>
        <p:spPr/>
        <p:txBody>
          <a:bodyPr/>
          <a:lstStyle/>
          <a:p>
            <a:r>
              <a:rPr lang="en-US" sz="2000" dirty="0"/>
              <a:t>第 3 部分：卷積神經網路</a:t>
            </a:r>
          </a:p>
        </p:txBody>
      </p:sp>
      <p:sp>
        <p:nvSpPr>
          <p:cNvPr id="5" name="Title 10"/>
          <p:cNvSpPr>
            <a:spLocks noGrp="1"/>
          </p:cNvSpPr>
          <p:nvPr>
            <p:ph type="title"/>
          </p:nvPr>
        </p:nvSpPr>
        <p:spPr>
          <a:xfrm>
            <a:off x="685800" y="3362960"/>
            <a:ext cx="5815584" cy="1643255"/>
          </a:xfrm>
        </p:spPr>
        <p:txBody>
          <a:bodyPr wrap="square" anchor="b">
            <a:noAutofit/>
          </a:bodyPr>
          <a:lstStyle/>
          <a:p>
            <a:br>
              <a:rPr lang="en-GB" sz="4000" dirty="0"/>
            </a:br>
            <a:r>
              <a:rPr lang="en-GB" sz="4000" dirty="0"/>
              <a:t>深度學習基本原理</a:t>
            </a:r>
            <a:endParaRPr lang="en-US" sz="4000" dirty="0"/>
          </a:p>
        </p:txBody>
      </p:sp>
    </p:spTree>
    <p:extLst>
      <p:ext uri="{BB962C8B-B14F-4D97-AF65-F5344CB8AC3E}">
        <p14:creationId xmlns:p14="http://schemas.microsoft.com/office/powerpoint/2010/main" val="31167700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核心與卷積</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原始影像</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模糊核心</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卷積後影像</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extLst>
              <p:ext uri="{D42A27DB-BD31-4B8C-83A1-F6EECF244321}">
                <p14:modId xmlns:p14="http://schemas.microsoft.com/office/powerpoint/2010/main" val="143557131"/>
              </p:ext>
            </p:extLst>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6" name="Straight Arrow Connector 5">
            <a:extLst>
              <a:ext uri="{FF2B5EF4-FFF2-40B4-BE49-F238E27FC236}">
                <a16:creationId xmlns:a16="http://schemas.microsoft.com/office/drawing/2014/main" id="{77266938-A201-4835-806B-78DDBD34E77E}"/>
              </a:ext>
            </a:extLst>
          </p:cNvPr>
          <p:cNvCxnSpPr>
            <a:cxnSpLocks/>
          </p:cNvCxnSpPr>
          <p:nvPr/>
        </p:nvCxnSpPr>
        <p:spPr>
          <a:xfrm flipV="1">
            <a:off x="1254034"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9E1BBEB8-B6EA-4747-BB35-20AE8A8EFABF}"/>
              </a:ext>
            </a:extLst>
          </p:cNvPr>
          <p:cNvCxnSpPr>
            <a:cxnSpLocks/>
          </p:cNvCxnSpPr>
          <p:nvPr/>
        </p:nvCxnSpPr>
        <p:spPr>
          <a:xfrm flipV="1">
            <a:off x="1874522"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3F78C165-12B1-4850-8864-B0A026513C00}"/>
              </a:ext>
            </a:extLst>
          </p:cNvPr>
          <p:cNvCxnSpPr>
            <a:cxnSpLocks/>
          </p:cNvCxnSpPr>
          <p:nvPr/>
        </p:nvCxnSpPr>
        <p:spPr>
          <a:xfrm flipV="1">
            <a:off x="2495010" y="308610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C2426AD9-5164-4E70-8D7D-8A397C855F20}"/>
              </a:ext>
            </a:extLst>
          </p:cNvPr>
          <p:cNvCxnSpPr>
            <a:cxnSpLocks/>
          </p:cNvCxnSpPr>
          <p:nvPr/>
        </p:nvCxnSpPr>
        <p:spPr>
          <a:xfrm flipV="1">
            <a:off x="1275809"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3" name="Straight Arrow Connector 22">
            <a:extLst>
              <a:ext uri="{FF2B5EF4-FFF2-40B4-BE49-F238E27FC236}">
                <a16:creationId xmlns:a16="http://schemas.microsoft.com/office/drawing/2014/main" id="{36D69802-4791-4AFD-95CE-2BA8B1A47358}"/>
              </a:ext>
            </a:extLst>
          </p:cNvPr>
          <p:cNvCxnSpPr>
            <a:cxnSpLocks/>
          </p:cNvCxnSpPr>
          <p:nvPr/>
        </p:nvCxnSpPr>
        <p:spPr>
          <a:xfrm flipV="1">
            <a:off x="1896297"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2A640A2B-0E2D-44CA-BF3B-D2488B741B25}"/>
              </a:ext>
            </a:extLst>
          </p:cNvPr>
          <p:cNvCxnSpPr>
            <a:cxnSpLocks/>
          </p:cNvCxnSpPr>
          <p:nvPr/>
        </p:nvCxnSpPr>
        <p:spPr>
          <a:xfrm flipV="1">
            <a:off x="2516785" y="3412675"/>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5" name="Straight Arrow Connector 24">
            <a:extLst>
              <a:ext uri="{FF2B5EF4-FFF2-40B4-BE49-F238E27FC236}">
                <a16:creationId xmlns:a16="http://schemas.microsoft.com/office/drawing/2014/main" id="{A21FD4D8-F37C-45FB-9620-F0C6DEECC07D}"/>
              </a:ext>
            </a:extLst>
          </p:cNvPr>
          <p:cNvCxnSpPr>
            <a:cxnSpLocks/>
          </p:cNvCxnSpPr>
          <p:nvPr/>
        </p:nvCxnSpPr>
        <p:spPr>
          <a:xfrm flipV="1">
            <a:off x="1336762"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0DF27BD-EBBC-4449-83D5-CB20B538622E}"/>
              </a:ext>
            </a:extLst>
          </p:cNvPr>
          <p:cNvCxnSpPr>
            <a:cxnSpLocks/>
          </p:cNvCxnSpPr>
          <p:nvPr/>
        </p:nvCxnSpPr>
        <p:spPr>
          <a:xfrm flipV="1">
            <a:off x="1957250"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EFF79467-5E45-4036-BCAE-89FEA924088A}"/>
              </a:ext>
            </a:extLst>
          </p:cNvPr>
          <p:cNvCxnSpPr>
            <a:cxnSpLocks/>
          </p:cNvCxnSpPr>
          <p:nvPr/>
        </p:nvCxnSpPr>
        <p:spPr>
          <a:xfrm flipV="1">
            <a:off x="2577738" y="3874230"/>
            <a:ext cx="2177143" cy="530952"/>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1859CDC5-8730-40EC-B3E1-5205E4BAF125}"/>
              </a:ext>
            </a:extLst>
          </p:cNvPr>
          <p:cNvSpPr txBox="1"/>
          <p:nvPr/>
        </p:nvSpPr>
        <p:spPr>
          <a:xfrm rot="20753442">
            <a:off x="1513666" y="2882893"/>
            <a:ext cx="1233810" cy="341632"/>
          </a:xfrm>
          <a:prstGeom prst="rect">
            <a:avLst/>
          </a:prstGeom>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a:solidFill>
                  <a:schemeClr val="tx1"/>
                </a:solidFill>
              </a:rPr>
              <a:t>乘</a:t>
            </a:r>
          </a:p>
        </p:txBody>
      </p:sp>
    </p:spTree>
    <p:extLst>
      <p:ext uri="{BB962C8B-B14F-4D97-AF65-F5344CB8AC3E}">
        <p14:creationId xmlns:p14="http://schemas.microsoft.com/office/powerpoint/2010/main" val="374835865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核心與卷積</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原始影像</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模糊核心</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104930054"/>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a:solidFill>
                            <a:schemeClr val="bg1"/>
                          </a:solidFill>
                        </a:rPr>
                        <a:t>.56</a:t>
                      </a: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卷積後影像</a:t>
            </a:r>
          </a:p>
        </p:txBody>
      </p:sp>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nvGraphicFramePr>
        <p:xfrm>
          <a:off x="3349011" y="2769838"/>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.25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cxnSp>
        <p:nvCxnSpPr>
          <p:cNvPr id="28" name="Straight Arrow Connector 27">
            <a:extLst>
              <a:ext uri="{FF2B5EF4-FFF2-40B4-BE49-F238E27FC236}">
                <a16:creationId xmlns:a16="http://schemas.microsoft.com/office/drawing/2014/main" id="{B0ED838D-FED4-4DB1-A875-160B543AE7D0}"/>
              </a:ext>
            </a:extLst>
          </p:cNvPr>
          <p:cNvCxnSpPr>
            <a:cxnSpLocks/>
            <a:stCxn id="4" idx="0"/>
          </p:cNvCxnSpPr>
          <p:nvPr/>
        </p:nvCxnSpPr>
        <p:spPr>
          <a:xfrm>
            <a:off x="5066936" y="2740261"/>
            <a:ext cx="2449803" cy="208239"/>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2AFC1234-0036-4769-A388-6FA4BDC18CFD}"/>
              </a:ext>
            </a:extLst>
          </p:cNvPr>
          <p:cNvCxnSpPr>
            <a:cxnSpLocks/>
          </p:cNvCxnSpPr>
          <p:nvPr/>
        </p:nvCxnSpPr>
        <p:spPr>
          <a:xfrm flipV="1">
            <a:off x="5066936" y="3383723"/>
            <a:ext cx="2449803" cy="787683"/>
          </a:xfrm>
          <a:prstGeom prst="straightConnector1">
            <a:avLst/>
          </a:prstGeom>
          <a:ln w="57150">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BCD29269-DF1B-4F8C-B1B3-8AFE8A51A33A}"/>
              </a:ext>
            </a:extLst>
          </p:cNvPr>
          <p:cNvSpPr txBox="1"/>
          <p:nvPr/>
        </p:nvSpPr>
        <p:spPr>
          <a:xfrm>
            <a:off x="5533293" y="4131342"/>
            <a:ext cx="1233810" cy="341632"/>
          </a:xfrm>
          <a:prstGeom prst="rect">
            <a:avLst/>
          </a:prstGeom>
          <a:ln w="28575">
            <a:solidFill>
              <a:schemeClr val="bg1"/>
            </a:solidFill>
          </a:ln>
        </p:spPr>
        <p:style>
          <a:lnRef idx="3">
            <a:schemeClr val="lt1"/>
          </a:lnRef>
          <a:fillRef idx="1">
            <a:schemeClr val="accent3"/>
          </a:fillRef>
          <a:effectRef idx="1">
            <a:schemeClr val="accent3"/>
          </a:effectRef>
          <a:fontRef idx="minor">
            <a:schemeClr val="lt1"/>
          </a:fontRef>
        </p:style>
        <p:txBody>
          <a:bodyPr wrap="square" rtlCol="0" anchor="ctr">
            <a:spAutoFit/>
          </a:bodyPr>
          <a:lstStyle/>
          <a:p>
            <a:pPr algn="ctr">
              <a:lnSpc>
                <a:spcPct val="90000"/>
              </a:lnSpc>
            </a:pPr>
            <a:r>
              <a:rPr lang="en-US">
                <a:solidFill>
                  <a:schemeClr val="tx1"/>
                </a:solidFill>
              </a:rPr>
              <a:t>總計</a:t>
            </a:r>
          </a:p>
        </p:txBody>
      </p:sp>
    </p:spTree>
    <p:extLst>
      <p:ext uri="{BB962C8B-B14F-4D97-AF65-F5344CB8AC3E}">
        <p14:creationId xmlns:p14="http://schemas.microsoft.com/office/powerpoint/2010/main" val="113673267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核心與卷積</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原始影像</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模糊核心</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卷積後影像</a:t>
            </a:r>
          </a:p>
        </p:txBody>
      </p:sp>
      <p:graphicFrame>
        <p:nvGraphicFramePr>
          <p:cNvPr id="5" name="Table 12">
            <a:extLst>
              <a:ext uri="{FF2B5EF4-FFF2-40B4-BE49-F238E27FC236}">
                <a16:creationId xmlns:a16="http://schemas.microsoft.com/office/drawing/2014/main" id="{E4F673EE-C251-454D-BBD2-5517798704AC}"/>
              </a:ext>
            </a:extLst>
          </p:cNvPr>
          <p:cNvGraphicFramePr>
            <a:graphicFrameLocks noGrp="1"/>
          </p:cNvGraphicFramePr>
          <p:nvPr>
            <p:extLst>
              <p:ext uri="{D42A27DB-BD31-4B8C-83A1-F6EECF244321}">
                <p14:modId xmlns:p14="http://schemas.microsoft.com/office/powerpoint/2010/main" val="246910347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1">
                          <a:solidFill>
                            <a:schemeClr val="bg1"/>
                          </a:solidFill>
                        </a:rPr>
                        <a:t>.57</a:t>
                      </a: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graphicFrame>
        <p:nvGraphicFramePr>
          <p:cNvPr id="6" name="Table 12">
            <a:extLst>
              <a:ext uri="{FF2B5EF4-FFF2-40B4-BE49-F238E27FC236}">
                <a16:creationId xmlns:a16="http://schemas.microsoft.com/office/drawing/2014/main" id="{481F709D-FE99-4286-BEE3-1FFF7B55DC9F}"/>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3" name="Table 2">
            <a:extLst>
              <a:ext uri="{FF2B5EF4-FFF2-40B4-BE49-F238E27FC236}">
                <a16:creationId xmlns:a16="http://schemas.microsoft.com/office/drawing/2014/main" id="{EC3A4AE6-71F7-4601-BD86-7CC34DA0ADF4}"/>
              </a:ext>
            </a:extLst>
          </p:cNvPr>
          <p:cNvGraphicFramePr>
            <a:graphicFrameLocks noGrp="1"/>
          </p:cNvGraphicFramePr>
          <p:nvPr/>
        </p:nvGraphicFramePr>
        <p:xfrm>
          <a:off x="3931662" y="2763110"/>
          <a:ext cx="1687581" cy="1401567"/>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442751">
                <a:tc>
                  <a:txBody>
                    <a:bodyPr/>
                    <a:lstStyle/>
                    <a:p>
                      <a:pPr algn="ctr"/>
                      <a:r>
                        <a:rPr lang="en-US" b="0">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479408">
                <a:tc>
                  <a:txBody>
                    <a:bodyPr/>
                    <a:lstStyle/>
                    <a:p>
                      <a:pPr algn="ctr"/>
                      <a:r>
                        <a:rPr lang="en-US">
                          <a:solidFill>
                            <a:schemeClr val="bg1"/>
                          </a:solidFill>
                        </a:rPr>
                        <a:t>.13</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2102284580"/>
                  </a:ext>
                </a:extLst>
              </a:tr>
              <a:tr h="479408">
                <a:tc>
                  <a:txBody>
                    <a:bodyPr/>
                    <a:lstStyle/>
                    <a:p>
                      <a:pPr algn="ctr"/>
                      <a:r>
                        <a:rPr lang="en-US">
                          <a:solidFill>
                            <a:schemeClr val="bg1"/>
                          </a:solidFill>
                        </a:rPr>
                        <a:t>.06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233449248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核心與卷積</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原始影像</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模糊核心</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4000" b="0" i="1" u="none" strike="noStrike" kern="1200" cap="none" spc="0" normalizeH="0" baseline="0" noProof="0" smtClean="0">
                          <a:ln>
                            <a:noFill/>
                          </a:ln>
                          <a:solidFill>
                            <a:srgbClr val="000000"/>
                          </a:solidFill>
                          <a:effectLst/>
                          <a:uLnTx/>
                          <a:uFillTx/>
                          <a:latin typeface="Cambria Math" panose="02040503050406030204" pitchFamily="18" charset="0"/>
                          <a:ea typeface="Cambria Math" panose="02040503050406030204" pitchFamily="18" charset="0"/>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marL="0" marR="0" lvl="0" indent="0" algn="ctr" defTabSz="457200" rtl="0" eaLnBrk="1" fontAlgn="base" latinLnBrk="0" hangingPunct="1">
                  <a:lnSpc>
                    <a:spcPct val="90000"/>
                  </a:lnSpc>
                  <a:spcBef>
                    <a:spcPct val="0"/>
                  </a:spcBef>
                  <a:spcAft>
                    <a:spcPct val="0"/>
                  </a:spcAft>
                  <a:buClrTx/>
                  <a:buSzTx/>
                  <a:buFontTx/>
                  <a:buNone/>
                  <a:tabLst/>
                  <a:defRPr/>
                </a:pPr>
                <a14:m>
                  <m:oMathPara xmlns:m="http://schemas.openxmlformats.org/officeDocument/2006/math">
                    <m:oMathParaPr>
                      <m:jc m:val="centerGroup"/>
                    </m:oMathParaPr>
                    <m:oMath xmlns:m="http://schemas.openxmlformats.org/officeDocument/2006/math">
                      <m:r>
                        <a:rPr kumimoji="0" lang="en-US" sz="2800" b="0" i="1" u="none" strike="noStrike" kern="1200" cap="none" spc="0" normalizeH="0" baseline="0" noProof="0" smtClean="0">
                          <a:ln>
                            <a:noFill/>
                          </a:ln>
                          <a:solidFill>
                            <a:srgbClr val="000000"/>
                          </a:solidFill>
                          <a:effectLst/>
                          <a:uLnTx/>
                          <a:uFillTx/>
                          <a:latin typeface="Cambria Math" panose="02040503050406030204" pitchFamily="18" charset="0"/>
                          <a:ea typeface="+mn-ea"/>
                          <a:cs typeface="+mn-cs"/>
                        </a:rPr>
                        <m:t>=</m:t>
                      </m:r>
                    </m:oMath>
                  </m:oMathPara>
                </a14:m>
                <a:endParaRPr kumimoji="0" lang="en-US" sz="3200" b="0" i="0" u="none" strike="noStrike" kern="1200" cap="none" spc="0" normalizeH="0" baseline="0" noProof="0">
                  <a:ln>
                    <a:noFill/>
                  </a:ln>
                  <a:solidFill>
                    <a:srgbClr val="000000"/>
                  </a:solidFill>
                  <a:effectLst/>
                  <a:uLnTx/>
                  <a:uFillTx/>
                  <a:latin typeface="Trebuchet MS"/>
                  <a:ea typeface="+mn-ea"/>
                  <a:cs typeface="+mn-cs"/>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096528888"/>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b="0">
                          <a:solidFill>
                            <a:schemeClr val="bg1"/>
                          </a:solidFill>
                        </a:rPr>
                        <a:t>.7</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.82</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.7</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r>
                        <a:rPr lang="en-US" b="0">
                          <a:solidFill>
                            <a:schemeClr val="bg1"/>
                          </a:solidFill>
                        </a:rPr>
                        <a:t>.69</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.95</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r>
                        <a:rPr lang="en-US" b="0">
                          <a:solidFill>
                            <a:schemeClr val="bg1"/>
                          </a:solidFill>
                        </a:rPr>
                        <a:t>.64</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.69</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b="0">
                          <a:solidFill>
                            <a:schemeClr val="bg1"/>
                          </a:solidFill>
                        </a:rPr>
                        <a:t>.64</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卷積後影像</a:t>
            </a:r>
          </a:p>
        </p:txBody>
      </p:sp>
    </p:spTree>
    <p:extLst>
      <p:ext uri="{BB962C8B-B14F-4D97-AF65-F5344CB8AC3E}">
        <p14:creationId xmlns:p14="http://schemas.microsoft.com/office/powerpoint/2010/main" val="28129640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341857"/>
            <a:ext cx="9976104" cy="590931"/>
          </a:xfrm>
        </p:spPr>
        <p:txBody>
          <a:bodyPr/>
          <a:lstStyle/>
          <a:p>
            <a:r>
              <a:rPr lang="en-US"/>
              <a:t>滑動步長</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655349940"/>
              </p:ext>
            </p:extLst>
          </p:nvPr>
        </p:nvGraphicFramePr>
        <p:xfrm>
          <a:off x="2260154" y="1299461"/>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516750" y="1295705"/>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滑動步長 1</a:t>
            </a:r>
          </a:p>
        </p:txBody>
      </p:sp>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568360395"/>
              </p:ext>
            </p:extLst>
          </p:nvPr>
        </p:nvGraphicFramePr>
        <p:xfrm>
          <a:off x="7749846" y="3367800"/>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graphicFrame>
        <p:nvGraphicFramePr>
          <p:cNvPr id="3" name="Table 12">
            <a:extLst>
              <a:ext uri="{FF2B5EF4-FFF2-40B4-BE49-F238E27FC236}">
                <a16:creationId xmlns:a16="http://schemas.microsoft.com/office/drawing/2014/main" id="{5DA6A4D6-B651-4930-BBA1-F7631612BDF2}"/>
              </a:ext>
            </a:extLst>
          </p:cNvPr>
          <p:cNvGraphicFramePr>
            <a:graphicFrameLocks noGrp="1"/>
          </p:cNvGraphicFramePr>
          <p:nvPr>
            <p:extLst>
              <p:ext uri="{D42A27DB-BD31-4B8C-83A1-F6EECF244321}">
                <p14:modId xmlns:p14="http://schemas.microsoft.com/office/powerpoint/2010/main" val="1593513861"/>
              </p:ext>
            </p:extLst>
          </p:nvPr>
        </p:nvGraphicFramePr>
        <p:xfrm>
          <a:off x="2260154" y="2886319"/>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20000"/>
                          <a:lumOff val="8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5" name="Rectangle 4">
            <a:extLst>
              <a:ext uri="{FF2B5EF4-FFF2-40B4-BE49-F238E27FC236}">
                <a16:creationId xmlns:a16="http://schemas.microsoft.com/office/drawing/2014/main" id="{AEACD2B0-C088-4C8C-BCCC-8E3734543B1A}"/>
              </a:ext>
            </a:extLst>
          </p:cNvPr>
          <p:cNvSpPr/>
          <p:nvPr/>
        </p:nvSpPr>
        <p:spPr>
          <a:xfrm>
            <a:off x="516750" y="2882563"/>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滑動步長 2</a:t>
            </a:r>
          </a:p>
        </p:txBody>
      </p:sp>
      <p:graphicFrame>
        <p:nvGraphicFramePr>
          <p:cNvPr id="6" name="Table 12">
            <a:extLst>
              <a:ext uri="{FF2B5EF4-FFF2-40B4-BE49-F238E27FC236}">
                <a16:creationId xmlns:a16="http://schemas.microsoft.com/office/drawing/2014/main" id="{680FB274-7C94-4A0C-BBC2-F2A9E83A0F91}"/>
              </a:ext>
            </a:extLst>
          </p:cNvPr>
          <p:cNvGraphicFramePr>
            <a:graphicFrameLocks noGrp="1"/>
          </p:cNvGraphicFramePr>
          <p:nvPr>
            <p:extLst>
              <p:ext uri="{D42A27DB-BD31-4B8C-83A1-F6EECF244321}">
                <p14:modId xmlns:p14="http://schemas.microsoft.com/office/powerpoint/2010/main" val="2330362630"/>
              </p:ext>
            </p:extLst>
          </p:nvPr>
        </p:nvGraphicFramePr>
        <p:xfrm>
          <a:off x="2260154" y="4476936"/>
          <a:ext cx="3502854" cy="145571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bl>
          </a:graphicData>
        </a:graphic>
      </p:graphicFrame>
      <p:sp>
        <p:nvSpPr>
          <p:cNvPr id="7" name="Rectangle 6">
            <a:extLst>
              <a:ext uri="{FF2B5EF4-FFF2-40B4-BE49-F238E27FC236}">
                <a16:creationId xmlns:a16="http://schemas.microsoft.com/office/drawing/2014/main" id="{1B69C54D-8FF3-4677-9604-BE319CBE08B6}"/>
              </a:ext>
            </a:extLst>
          </p:cNvPr>
          <p:cNvSpPr/>
          <p:nvPr/>
        </p:nvSpPr>
        <p:spPr>
          <a:xfrm>
            <a:off x="516750" y="4473180"/>
            <a:ext cx="1430662" cy="1455713"/>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2000" b="1" i="0" u="none" strike="noStrike" kern="1200" cap="none" spc="0" normalizeH="0" baseline="0" noProof="0">
                <a:ln>
                  <a:noFill/>
                </a:ln>
                <a:solidFill>
                  <a:srgbClr val="FFFFFF"/>
                </a:solidFill>
                <a:effectLst/>
                <a:uLnTx/>
                <a:uFillTx/>
                <a:latin typeface="Trebuchet MS"/>
                <a:ea typeface="+mn-ea"/>
                <a:cs typeface="+mn-cs"/>
              </a:rPr>
              <a:t>滑動步長 3</a:t>
            </a:r>
          </a:p>
        </p:txBody>
      </p:sp>
      <p:sp>
        <p:nvSpPr>
          <p:cNvPr id="8" name="Arrow: Right 7">
            <a:extLst>
              <a:ext uri="{FF2B5EF4-FFF2-40B4-BE49-F238E27FC236}">
                <a16:creationId xmlns:a16="http://schemas.microsoft.com/office/drawing/2014/main" id="{B1748016-8FD3-4489-B50C-B3293722A979}"/>
              </a:ext>
            </a:extLst>
          </p:cNvPr>
          <p:cNvSpPr/>
          <p:nvPr/>
        </p:nvSpPr>
        <p:spPr>
          <a:xfrm>
            <a:off x="6235337" y="1665056"/>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9" name="Table 12">
            <a:extLst>
              <a:ext uri="{FF2B5EF4-FFF2-40B4-BE49-F238E27FC236}">
                <a16:creationId xmlns:a16="http://schemas.microsoft.com/office/drawing/2014/main" id="{FF0A2383-154B-4BFE-AF6E-9CEAEA4A6DA1}"/>
              </a:ext>
            </a:extLst>
          </p:cNvPr>
          <p:cNvGraphicFramePr>
            <a:graphicFrameLocks noGrp="1"/>
          </p:cNvGraphicFramePr>
          <p:nvPr>
            <p:extLst>
              <p:ext uri="{D42A27DB-BD31-4B8C-83A1-F6EECF244321}">
                <p14:modId xmlns:p14="http://schemas.microsoft.com/office/powerpoint/2010/main" val="3790644387"/>
              </p:ext>
            </p:extLst>
          </p:nvPr>
        </p:nvGraphicFramePr>
        <p:xfrm>
          <a:off x="7735278" y="1778629"/>
          <a:ext cx="2335236"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40000"/>
                          <a:lumOff val="6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57150" cap="flat" cmpd="sng" algn="ctr">
                      <a:solidFill>
                        <a:schemeClr val="accent5">
                          <a:lumMod val="40000"/>
                          <a:lumOff val="6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.57</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75000"/>
                        </a:schemeClr>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
        <p:nvSpPr>
          <p:cNvPr id="10" name="Arrow: Right 9">
            <a:extLst>
              <a:ext uri="{FF2B5EF4-FFF2-40B4-BE49-F238E27FC236}">
                <a16:creationId xmlns:a16="http://schemas.microsoft.com/office/drawing/2014/main" id="{75A11B05-ED0D-45B6-985B-EECEFFE43F6F}"/>
              </a:ext>
            </a:extLst>
          </p:cNvPr>
          <p:cNvSpPr/>
          <p:nvPr/>
        </p:nvSpPr>
        <p:spPr>
          <a:xfrm>
            <a:off x="6242621" y="3254227"/>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Arrow: Right 11">
            <a:extLst>
              <a:ext uri="{FF2B5EF4-FFF2-40B4-BE49-F238E27FC236}">
                <a16:creationId xmlns:a16="http://schemas.microsoft.com/office/drawing/2014/main" id="{0EC14298-D56F-4E03-8908-C6D4039EA183}"/>
              </a:ext>
            </a:extLst>
          </p:cNvPr>
          <p:cNvSpPr/>
          <p:nvPr/>
        </p:nvSpPr>
        <p:spPr>
          <a:xfrm>
            <a:off x="6235337" y="4844844"/>
            <a:ext cx="1027612" cy="712384"/>
          </a:xfrm>
          <a:prstGeom prst="rightArrow">
            <a:avLst/>
          </a:prstGeom>
          <a:solidFill>
            <a:schemeClr val="tx2"/>
          </a:solidFill>
          <a:ln>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7" name="Table 12">
            <a:extLst>
              <a:ext uri="{FF2B5EF4-FFF2-40B4-BE49-F238E27FC236}">
                <a16:creationId xmlns:a16="http://schemas.microsoft.com/office/drawing/2014/main" id="{D2371A67-48FA-444B-940E-8F885606D4C3}"/>
              </a:ext>
            </a:extLst>
          </p:cNvPr>
          <p:cNvGraphicFramePr>
            <a:graphicFrameLocks noGrp="1"/>
          </p:cNvGraphicFramePr>
          <p:nvPr>
            <p:extLst>
              <p:ext uri="{D42A27DB-BD31-4B8C-83A1-F6EECF244321}">
                <p14:modId xmlns:p14="http://schemas.microsoft.com/office/powerpoint/2010/main" val="4057478316"/>
              </p:ext>
            </p:extLst>
          </p:nvPr>
        </p:nvGraphicFramePr>
        <p:xfrm>
          <a:off x="7749846" y="4956971"/>
          <a:ext cx="1167618" cy="48523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1938600863"/>
                    </a:ext>
                  </a:extLst>
                </a:gridCol>
              </a:tblGrid>
              <a:tr h="485238">
                <a:tc>
                  <a:txBody>
                    <a:bodyPr/>
                    <a:lstStyle/>
                    <a:p>
                      <a:pPr algn="ctr"/>
                      <a:r>
                        <a:rPr lang="en-US" b="0">
                          <a:solidFill>
                            <a:schemeClr val="bg1"/>
                          </a:solidFill>
                        </a:rPr>
                        <a:t>.56</a:t>
                      </a:r>
                    </a:p>
                  </a:txBody>
                  <a:tcPr anchor="ctr">
                    <a:lnL w="57150" cap="flat" cmpd="sng" algn="ctr">
                      <a:solidFill>
                        <a:schemeClr val="accent5">
                          <a:lumMod val="20000"/>
                          <a:lumOff val="8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20000"/>
                          <a:lumOff val="80000"/>
                        </a:schemeClr>
                      </a:solidFill>
                      <a:prstDash val="solid"/>
                      <a:round/>
                      <a:headEnd type="none" w="med" len="med"/>
                      <a:tailEnd type="none" w="med" len="med"/>
                    </a:lnT>
                    <a:lnB w="57150" cap="flat" cmpd="sng" algn="ctr">
                      <a:solidFill>
                        <a:schemeClr val="accent5">
                          <a:lumMod val="20000"/>
                          <a:lumOff val="80000"/>
                        </a:schemeClr>
                      </a:solidFill>
                      <a:prstDash val="solid"/>
                      <a:round/>
                      <a:headEnd type="none" w="med" len="med"/>
                      <a:tailEnd type="none" w="med" len="med"/>
                    </a:lnB>
                    <a:solidFill>
                      <a:srgbClr val="F2F2F2"/>
                    </a:solidFill>
                  </a:tcPr>
                </a:tc>
                <a:tc>
                  <a:txBody>
                    <a:bodyPr/>
                    <a:lstStyle/>
                    <a:p>
                      <a:pPr algn="ctr"/>
                      <a:r>
                        <a:rPr lang="en-US" b="0">
                          <a:solidFill>
                            <a:schemeClr val="bg1"/>
                          </a:solidFill>
                        </a:rPr>
                        <a:t>.56</a:t>
                      </a:r>
                    </a:p>
                  </a:txBody>
                  <a:tcPr anchor="ctr">
                    <a:lnL w="57150" cap="flat" cmpd="sng" algn="ctr">
                      <a:solidFill>
                        <a:schemeClr val="accent5">
                          <a:lumMod val="60000"/>
                          <a:lumOff val="40000"/>
                        </a:schemeClr>
                      </a:solidFill>
                      <a:prstDash val="solid"/>
                      <a:round/>
                      <a:headEnd type="none" w="med" len="med"/>
                      <a:tailEnd type="none" w="med" len="med"/>
                    </a:lnL>
                    <a:lnR w="57150" cap="flat" cmpd="sng" algn="ctr">
                      <a:solidFill>
                        <a:schemeClr val="accent5">
                          <a:lumMod val="60000"/>
                          <a:lumOff val="40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bl>
          </a:graphicData>
        </a:graphic>
      </p:graphicFrame>
    </p:spTree>
    <p:extLst>
      <p:ext uri="{BB962C8B-B14F-4D97-AF65-F5344CB8AC3E}">
        <p14:creationId xmlns:p14="http://schemas.microsoft.com/office/powerpoint/2010/main" val="285542796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填充</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原始影像</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481615468"/>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417648601"/>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852421660"/>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356386872"/>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零填充</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extLst>
              <p:ext uri="{D42A27DB-BD31-4B8C-83A1-F6EECF244321}">
                <p14:modId xmlns:p14="http://schemas.microsoft.com/office/powerpoint/2010/main" val="4205493579"/>
              </p:ext>
            </p:extLst>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25898486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Title 1">
            <a:extLst>
              <a:ext uri="{FF2B5EF4-FFF2-40B4-BE49-F238E27FC236}">
                <a16:creationId xmlns:a16="http://schemas.microsoft.com/office/drawing/2014/main" id="{30E47A76-0ED8-4B0C-86DB-15D00D1B792B}"/>
              </a:ext>
            </a:extLst>
          </p:cNvPr>
          <p:cNvSpPr txBox="1">
            <a:spLocks/>
          </p:cNvSpPr>
          <p:nvPr/>
        </p:nvSpPr>
        <p:spPr bwMode="auto">
          <a:xfrm>
            <a:off x="498348" y="283187"/>
            <a:ext cx="9976104" cy="590931"/>
          </a:xfrm>
          <a:prstGeom prst="rect">
            <a:avLst/>
          </a:prstGeom>
          <a:noFill/>
          <a:ln w="9525">
            <a:noFill/>
            <a:miter lim="800000"/>
            <a:headEnd/>
            <a:tailEnd/>
          </a:ln>
        </p:spPr>
        <p:txBody>
          <a:bodyPr vert="horz" wrap="square" lIns="91440" tIns="45720" rIns="91440" bIns="45720" numCol="1" anchor="b" anchorCtr="0" compatLnSpc="1">
            <a:prstTxWarp prst="textNoShape">
              <a:avLst/>
            </a:prstTxWarp>
            <a:noAutofit/>
          </a:bodyPr>
          <a:lstStyle>
            <a:lvl1pPr algn="ctr" rtl="0" fontAlgn="base">
              <a:lnSpc>
                <a:spcPct val="90000"/>
              </a:lnSpc>
              <a:spcBef>
                <a:spcPct val="0"/>
              </a:spcBef>
              <a:spcAft>
                <a:spcPct val="0"/>
              </a:spcAft>
              <a:defRPr sz="3600" b="1" cap="all" baseline="0">
                <a:solidFill>
                  <a:schemeClr val="bg1"/>
                </a:solidFill>
                <a:latin typeface="Trebuchet MS" panose="020B0603020202020204" pitchFamily="34" charset="0"/>
                <a:ea typeface="+mj-ea"/>
                <a:cs typeface="+mj-cs"/>
              </a:defRPr>
            </a:lvl1pPr>
            <a:lvl2pPr algn="l" rtl="0" fontAlgn="base">
              <a:spcBef>
                <a:spcPct val="0"/>
              </a:spcBef>
              <a:spcAft>
                <a:spcPct val="0"/>
              </a:spcAft>
              <a:defRPr sz="3200" b="1">
                <a:solidFill>
                  <a:srgbClr val="73B900"/>
                </a:solidFill>
                <a:latin typeface="Arial" charset="0"/>
              </a:defRPr>
            </a:lvl2pPr>
            <a:lvl3pPr algn="l" rtl="0" fontAlgn="base">
              <a:spcBef>
                <a:spcPct val="0"/>
              </a:spcBef>
              <a:spcAft>
                <a:spcPct val="0"/>
              </a:spcAft>
              <a:defRPr sz="3200" b="1">
                <a:solidFill>
                  <a:srgbClr val="73B900"/>
                </a:solidFill>
                <a:latin typeface="Arial" charset="0"/>
              </a:defRPr>
            </a:lvl3pPr>
            <a:lvl4pPr algn="l" rtl="0" fontAlgn="base">
              <a:spcBef>
                <a:spcPct val="0"/>
              </a:spcBef>
              <a:spcAft>
                <a:spcPct val="0"/>
              </a:spcAft>
              <a:defRPr sz="3200" b="1">
                <a:solidFill>
                  <a:srgbClr val="73B900"/>
                </a:solidFill>
                <a:latin typeface="Arial" charset="0"/>
              </a:defRPr>
            </a:lvl4pPr>
            <a:lvl5pPr algn="l" rtl="0" fontAlgn="base">
              <a:spcBef>
                <a:spcPct val="0"/>
              </a:spcBef>
              <a:spcAft>
                <a:spcPct val="0"/>
              </a:spcAft>
              <a:defRPr sz="3200" b="1">
                <a:solidFill>
                  <a:srgbClr val="73B900"/>
                </a:solidFill>
                <a:latin typeface="Arial" charset="0"/>
              </a:defRPr>
            </a:lvl5pPr>
            <a:lvl6pPr marL="457200" algn="l" rtl="0" eaLnBrk="1" fontAlgn="base" hangingPunct="1">
              <a:spcBef>
                <a:spcPct val="0"/>
              </a:spcBef>
              <a:spcAft>
                <a:spcPct val="0"/>
              </a:spcAft>
              <a:defRPr sz="3200" b="1">
                <a:solidFill>
                  <a:srgbClr val="73B900"/>
                </a:solidFill>
                <a:latin typeface="Arial" charset="0"/>
              </a:defRPr>
            </a:lvl6pPr>
            <a:lvl7pPr marL="914400" algn="l" rtl="0" eaLnBrk="1" fontAlgn="base" hangingPunct="1">
              <a:spcBef>
                <a:spcPct val="0"/>
              </a:spcBef>
              <a:spcAft>
                <a:spcPct val="0"/>
              </a:spcAft>
              <a:defRPr sz="3200" b="1">
                <a:solidFill>
                  <a:srgbClr val="73B900"/>
                </a:solidFill>
                <a:latin typeface="Arial" charset="0"/>
              </a:defRPr>
            </a:lvl7pPr>
            <a:lvl8pPr marL="1371600" algn="l" rtl="0" eaLnBrk="1" fontAlgn="base" hangingPunct="1">
              <a:spcBef>
                <a:spcPct val="0"/>
              </a:spcBef>
              <a:spcAft>
                <a:spcPct val="0"/>
              </a:spcAft>
              <a:defRPr sz="3200" b="1">
                <a:solidFill>
                  <a:srgbClr val="73B900"/>
                </a:solidFill>
                <a:latin typeface="Arial" charset="0"/>
              </a:defRPr>
            </a:lvl8pPr>
            <a:lvl9pPr marL="1828800" algn="l" rtl="0" eaLnBrk="1" fontAlgn="base" hangingPunct="1">
              <a:spcBef>
                <a:spcPct val="0"/>
              </a:spcBef>
              <a:spcAft>
                <a:spcPct val="0"/>
              </a:spcAft>
              <a:defRPr sz="3200" b="1">
                <a:solidFill>
                  <a:srgbClr val="73B900"/>
                </a:solidFill>
                <a:latin typeface="Arial" charset="0"/>
              </a:defRPr>
            </a:lvl9pPr>
          </a:lstStyle>
          <a:p>
            <a:pPr defTabSz="914400"/>
            <a:r>
              <a:rPr lang="en-US" kern="0"/>
              <a:t>填充</a:t>
            </a:r>
          </a:p>
        </p:txBody>
      </p:sp>
      <p:sp>
        <p:nvSpPr>
          <p:cNvPr id="17" name="Rectangle 16">
            <a:extLst>
              <a:ext uri="{FF2B5EF4-FFF2-40B4-BE49-F238E27FC236}">
                <a16:creationId xmlns:a16="http://schemas.microsoft.com/office/drawing/2014/main" id="{343EED7A-A48C-48B1-9E84-A9FAD04C54A6}"/>
              </a:ext>
            </a:extLst>
          </p:cNvPr>
          <p:cNvSpPr/>
          <p:nvPr/>
        </p:nvSpPr>
        <p:spPr>
          <a:xfrm>
            <a:off x="1234161"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原始影像</a:t>
            </a:r>
          </a:p>
        </p:txBody>
      </p:sp>
      <p:graphicFrame>
        <p:nvGraphicFramePr>
          <p:cNvPr id="35" name="Table 12">
            <a:extLst>
              <a:ext uri="{FF2B5EF4-FFF2-40B4-BE49-F238E27FC236}">
                <a16:creationId xmlns:a16="http://schemas.microsoft.com/office/drawing/2014/main" id="{00B8F273-1736-4E2E-B7B2-A52CC79681A0}"/>
              </a:ext>
            </a:extLst>
          </p:cNvPr>
          <p:cNvGraphicFramePr>
            <a:graphicFrameLocks noGrp="1"/>
          </p:cNvGraphicFramePr>
          <p:nvPr>
            <p:extLst>
              <p:ext uri="{D42A27DB-BD31-4B8C-83A1-F6EECF244321}">
                <p14:modId xmlns:p14="http://schemas.microsoft.com/office/powerpoint/2010/main" val="1936250377"/>
              </p:ext>
            </p:extLst>
          </p:nvPr>
        </p:nvGraphicFramePr>
        <p:xfrm>
          <a:off x="5732136" y="1932558"/>
          <a:ext cx="3502856" cy="38819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7857">
                  <a:extLst>
                    <a:ext uri="{9D8B030D-6E8A-4147-A177-3AD203B41FA5}">
                      <a16:colId xmlns:a16="http://schemas.microsoft.com/office/drawing/2014/main" val="3380693492"/>
                    </a:ext>
                  </a:extLst>
                </a:gridCol>
                <a:gridCol w="437857">
                  <a:extLst>
                    <a:ext uri="{9D8B030D-6E8A-4147-A177-3AD203B41FA5}">
                      <a16:colId xmlns:a16="http://schemas.microsoft.com/office/drawing/2014/main" val="1559549635"/>
                    </a:ext>
                  </a:extLst>
                </a:gridCol>
                <a:gridCol w="437857">
                  <a:extLst>
                    <a:ext uri="{9D8B030D-6E8A-4147-A177-3AD203B41FA5}">
                      <a16:colId xmlns:a16="http://schemas.microsoft.com/office/drawing/2014/main" val="722485242"/>
                    </a:ext>
                  </a:extLst>
                </a:gridCol>
                <a:gridCol w="437857">
                  <a:extLst>
                    <a:ext uri="{9D8B030D-6E8A-4147-A177-3AD203B41FA5}">
                      <a16:colId xmlns:a16="http://schemas.microsoft.com/office/drawing/2014/main" val="1938600863"/>
                    </a:ext>
                  </a:extLst>
                </a:gridCol>
                <a:gridCol w="437857">
                  <a:extLst>
                    <a:ext uri="{9D8B030D-6E8A-4147-A177-3AD203B41FA5}">
                      <a16:colId xmlns:a16="http://schemas.microsoft.com/office/drawing/2014/main" val="2110764589"/>
                    </a:ext>
                  </a:extLst>
                </a:gridCol>
                <a:gridCol w="437857">
                  <a:extLst>
                    <a:ext uri="{9D8B030D-6E8A-4147-A177-3AD203B41FA5}">
                      <a16:colId xmlns:a16="http://schemas.microsoft.com/office/drawing/2014/main" val="3106461485"/>
                    </a:ext>
                  </a:extLst>
                </a:gridCol>
                <a:gridCol w="437857">
                  <a:extLst>
                    <a:ext uri="{9D8B030D-6E8A-4147-A177-3AD203B41FA5}">
                      <a16:colId xmlns:a16="http://schemas.microsoft.com/office/drawing/2014/main" val="638186255"/>
                    </a:ext>
                  </a:extLst>
                </a:gridCol>
                <a:gridCol w="437857">
                  <a:extLst>
                    <a:ext uri="{9D8B030D-6E8A-4147-A177-3AD203B41FA5}">
                      <a16:colId xmlns:a16="http://schemas.microsoft.com/office/drawing/2014/main" val="3400768079"/>
                    </a:ext>
                  </a:extLst>
                </a:gridCol>
              </a:tblGrid>
              <a:tr h="485238">
                <a:tc>
                  <a:txBody>
                    <a:bodyPr/>
                    <a:lstStyle/>
                    <a:p>
                      <a:pPr algn="ctr"/>
                      <a:r>
                        <a:rPr lang="en-US" b="0">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b="0">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417648601"/>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356386872"/>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837325993"/>
                  </a:ext>
                </a:extLst>
              </a:tr>
            </a:tbl>
          </a:graphicData>
        </a:graphic>
      </p:graphicFrame>
      <p:sp>
        <p:nvSpPr>
          <p:cNvPr id="37" name="Rectangle 36">
            <a:extLst>
              <a:ext uri="{FF2B5EF4-FFF2-40B4-BE49-F238E27FC236}">
                <a16:creationId xmlns:a16="http://schemas.microsoft.com/office/drawing/2014/main" id="{AAC57F45-FEFB-44CA-A701-D7EC616E7C94}"/>
              </a:ext>
            </a:extLst>
          </p:cNvPr>
          <p:cNvSpPr/>
          <p:nvPr/>
        </p:nvSpPr>
        <p:spPr>
          <a:xfrm>
            <a:off x="5732138" y="1072412"/>
            <a:ext cx="3502854" cy="512548"/>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同質填充</a:t>
            </a:r>
          </a:p>
        </p:txBody>
      </p:sp>
      <p:graphicFrame>
        <p:nvGraphicFramePr>
          <p:cNvPr id="16" name="Table 12">
            <a:extLst>
              <a:ext uri="{FF2B5EF4-FFF2-40B4-BE49-F238E27FC236}">
                <a16:creationId xmlns:a16="http://schemas.microsoft.com/office/drawing/2014/main" id="{A7544019-8D82-458F-8D43-ED5E9D349C94}"/>
              </a:ext>
            </a:extLst>
          </p:cNvPr>
          <p:cNvGraphicFramePr>
            <a:graphicFrameLocks noGrp="1"/>
          </p:cNvGraphicFramePr>
          <p:nvPr/>
        </p:nvGraphicFramePr>
        <p:xfrm>
          <a:off x="1584848" y="2417796"/>
          <a:ext cx="2630100"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438350">
                  <a:extLst>
                    <a:ext uri="{9D8B030D-6E8A-4147-A177-3AD203B41FA5}">
                      <a16:colId xmlns:a16="http://schemas.microsoft.com/office/drawing/2014/main" val="1559549635"/>
                    </a:ext>
                  </a:extLst>
                </a:gridCol>
                <a:gridCol w="438350">
                  <a:extLst>
                    <a:ext uri="{9D8B030D-6E8A-4147-A177-3AD203B41FA5}">
                      <a16:colId xmlns:a16="http://schemas.microsoft.com/office/drawing/2014/main" val="722485242"/>
                    </a:ext>
                  </a:extLst>
                </a:gridCol>
                <a:gridCol w="438350">
                  <a:extLst>
                    <a:ext uri="{9D8B030D-6E8A-4147-A177-3AD203B41FA5}">
                      <a16:colId xmlns:a16="http://schemas.microsoft.com/office/drawing/2014/main" val="1938600863"/>
                    </a:ext>
                  </a:extLst>
                </a:gridCol>
                <a:gridCol w="438350">
                  <a:extLst>
                    <a:ext uri="{9D8B030D-6E8A-4147-A177-3AD203B41FA5}">
                      <a16:colId xmlns:a16="http://schemas.microsoft.com/office/drawing/2014/main" val="2110764589"/>
                    </a:ext>
                  </a:extLst>
                </a:gridCol>
                <a:gridCol w="438350">
                  <a:extLst>
                    <a:ext uri="{9D8B030D-6E8A-4147-A177-3AD203B41FA5}">
                      <a16:colId xmlns:a16="http://schemas.microsoft.com/office/drawing/2014/main" val="3106461485"/>
                    </a:ext>
                  </a:extLst>
                </a:gridCol>
                <a:gridCol w="438350">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spTree>
    <p:extLst>
      <p:ext uri="{BB962C8B-B14F-4D97-AF65-F5344CB8AC3E}">
        <p14:creationId xmlns:p14="http://schemas.microsoft.com/office/powerpoint/2010/main" val="130474210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核心與神經網路</a:t>
            </a:r>
            <a:endParaRPr lang="en-US"/>
          </a:p>
        </p:txBody>
      </p:sp>
    </p:spTree>
    <p:extLst>
      <p:ext uri="{BB962C8B-B14F-4D97-AF65-F5344CB8AC3E}">
        <p14:creationId xmlns:p14="http://schemas.microsoft.com/office/powerpoint/2010/main" val="396980315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核心與神經網路</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2828978264"/>
              </p:ext>
            </p:extLst>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核心</a:t>
            </a:r>
          </a:p>
        </p:txBody>
      </p:sp>
    </p:spTree>
    <p:extLst>
      <p:ext uri="{BB962C8B-B14F-4D97-AF65-F5344CB8AC3E}">
        <p14:creationId xmlns:p14="http://schemas.microsoft.com/office/powerpoint/2010/main" val="423580939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核心與神經網路</a:t>
            </a:r>
          </a:p>
        </p:txBody>
      </p:sp>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1095015" y="2938365"/>
          <a:ext cx="2632254" cy="211618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877418">
                  <a:extLst>
                    <a:ext uri="{9D8B030D-6E8A-4147-A177-3AD203B41FA5}">
                      <a16:colId xmlns:a16="http://schemas.microsoft.com/office/drawing/2014/main" val="3363110549"/>
                    </a:ext>
                  </a:extLst>
                </a:gridCol>
                <a:gridCol w="877418">
                  <a:extLst>
                    <a:ext uri="{9D8B030D-6E8A-4147-A177-3AD203B41FA5}">
                      <a16:colId xmlns:a16="http://schemas.microsoft.com/office/drawing/2014/main" val="2773334811"/>
                    </a:ext>
                  </a:extLst>
                </a:gridCol>
                <a:gridCol w="877418">
                  <a:extLst>
                    <a:ext uri="{9D8B030D-6E8A-4147-A177-3AD203B41FA5}">
                      <a16:colId xmlns:a16="http://schemas.microsoft.com/office/drawing/2014/main" val="3954811565"/>
                    </a:ext>
                  </a:extLst>
                </a:gridCol>
              </a:tblGrid>
              <a:tr h="705394">
                <a:tc>
                  <a:txBody>
                    <a:bodyPr/>
                    <a:lstStyle/>
                    <a:p>
                      <a:pPr algn="ctr"/>
                      <a:r>
                        <a:rPr lang="en-US" sz="2800" b="0">
                          <a:solidFill>
                            <a:schemeClr val="bg1"/>
                          </a:solidFill>
                        </a:rPr>
                        <a:t>w</a:t>
                      </a:r>
                      <a:r>
                        <a:rPr lang="en-US" sz="2800" b="0" baseline="-25000">
                          <a:solidFill>
                            <a:schemeClr val="bg1"/>
                          </a:solidFill>
                        </a:rPr>
                        <a:t>1</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sz="2800" b="0">
                          <a:solidFill>
                            <a:schemeClr val="bg1"/>
                          </a:solidFill>
                        </a:rPr>
                        <a:t>w</a:t>
                      </a:r>
                      <a:r>
                        <a:rPr lang="en-US" sz="2800" b="0" baseline="-25000">
                          <a:solidFill>
                            <a:schemeClr val="bg1"/>
                          </a:solidFill>
                        </a:rPr>
                        <a:t>2</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3</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4</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5</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6</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705394">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7</a:t>
                      </a:r>
                      <a:endParaRPr lang="en-US" sz="2800" b="0">
                        <a:solidFill>
                          <a:schemeClr val="bg1"/>
                        </a:solidFill>
                      </a:endParaRP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8</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2800" b="0">
                          <a:solidFill>
                            <a:schemeClr val="bg1"/>
                          </a:solidFill>
                        </a:rPr>
                        <a:t>w</a:t>
                      </a:r>
                      <a:r>
                        <a:rPr lang="en-US" sz="2800" b="0" baseline="-25000">
                          <a:solidFill>
                            <a:schemeClr val="bg1"/>
                          </a:solidFill>
                        </a:rPr>
                        <a:t>9</a:t>
                      </a:r>
                      <a:endParaRPr lang="en-US" sz="2800" b="0">
                        <a:solidFill>
                          <a:schemeClr val="bg1"/>
                        </a:solidFill>
                      </a:endParaRP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5" name="Rectangle 14">
            <a:extLst>
              <a:ext uri="{FF2B5EF4-FFF2-40B4-BE49-F238E27FC236}">
                <a16:creationId xmlns:a16="http://schemas.microsoft.com/office/drawing/2014/main" id="{F8F5E77E-5566-4F0E-B7DC-61BA7B0F09C6}"/>
              </a:ext>
            </a:extLst>
          </p:cNvPr>
          <p:cNvSpPr/>
          <p:nvPr/>
        </p:nvSpPr>
        <p:spPr>
          <a:xfrm>
            <a:off x="1567351"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核心</a:t>
            </a:r>
          </a:p>
        </p:txBody>
      </p:sp>
      <p:grpSp>
        <p:nvGrpSpPr>
          <p:cNvPr id="3" name="Group 2">
            <a:extLst>
              <a:ext uri="{FF2B5EF4-FFF2-40B4-BE49-F238E27FC236}">
                <a16:creationId xmlns:a16="http://schemas.microsoft.com/office/drawing/2014/main" id="{A2E40163-8265-442F-AE8A-D8CA7025D926}"/>
              </a:ext>
            </a:extLst>
          </p:cNvPr>
          <p:cNvGrpSpPr/>
          <p:nvPr/>
        </p:nvGrpSpPr>
        <p:grpSpPr>
          <a:xfrm>
            <a:off x="6414388" y="2708868"/>
            <a:ext cx="2337726" cy="2823094"/>
            <a:chOff x="5987668" y="2071699"/>
            <a:chExt cx="2952534" cy="3565551"/>
          </a:xfrm>
        </p:grpSpPr>
        <p:cxnSp>
          <p:nvCxnSpPr>
            <p:cNvPr id="5" name="Straight Arrow Connector 4">
              <a:extLst>
                <a:ext uri="{FF2B5EF4-FFF2-40B4-BE49-F238E27FC236}">
                  <a16:creationId xmlns:a16="http://schemas.microsoft.com/office/drawing/2014/main" id="{7FBD143F-26F4-4B34-8F1A-211517AE486E}"/>
                </a:ext>
              </a:extLst>
            </p:cNvPr>
            <p:cNvCxnSpPr>
              <a:cxnSpLocks/>
              <a:endCxn id="9" idx="2"/>
            </p:cNvCxnSpPr>
            <p:nvPr/>
          </p:nvCxnSpPr>
          <p:spPr>
            <a:xfrm>
              <a:off x="6866709" y="3488601"/>
              <a:ext cx="585884"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 name="Straight Arrow Connector 5">
              <a:extLst>
                <a:ext uri="{FF2B5EF4-FFF2-40B4-BE49-F238E27FC236}">
                  <a16:creationId xmlns:a16="http://schemas.microsoft.com/office/drawing/2014/main" id="{97E8B883-54F6-4B4A-8675-89C316E66BD8}"/>
                </a:ext>
              </a:extLst>
            </p:cNvPr>
            <p:cNvCxnSpPr>
              <a:cxnSpLocks/>
              <a:stCxn id="9" idx="6"/>
            </p:cNvCxnSpPr>
            <p:nvPr/>
          </p:nvCxnSpPr>
          <p:spPr>
            <a:xfrm>
              <a:off x="7452593" y="4840066"/>
              <a:ext cx="0" cy="79718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9CBC6046-91C0-41A5-BA55-21E8839E41CC}"/>
                </a:ext>
              </a:extLst>
            </p:cNvPr>
            <p:cNvSpPr txBox="1"/>
            <p:nvPr/>
          </p:nvSpPr>
          <p:spPr>
            <a:xfrm>
              <a:off x="7844409"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6</a:t>
              </a:r>
              <a:endParaRPr lang="en-US" sz="2800">
                <a:solidFill>
                  <a:schemeClr val="bg1"/>
                </a:solidFill>
              </a:endParaRPr>
            </a:p>
          </p:txBody>
        </p:sp>
        <p:sp>
          <p:nvSpPr>
            <p:cNvPr id="9" name="Google Shape;219;p33">
              <a:extLst>
                <a:ext uri="{FF2B5EF4-FFF2-40B4-BE49-F238E27FC236}">
                  <a16:creationId xmlns:a16="http://schemas.microsoft.com/office/drawing/2014/main" id="{9406F522-F4DE-4B76-8705-BFD05BA0EE96}"/>
                </a:ext>
              </a:extLst>
            </p:cNvPr>
            <p:cNvSpPr/>
            <p:nvPr/>
          </p:nvSpPr>
          <p:spPr>
            <a:xfrm rot="5400000">
              <a:off x="7212528" y="4361398"/>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0" name="Straight Arrow Connector 9">
              <a:extLst>
                <a:ext uri="{FF2B5EF4-FFF2-40B4-BE49-F238E27FC236}">
                  <a16:creationId xmlns:a16="http://schemas.microsoft.com/office/drawing/2014/main" id="{0398CDA3-F093-4285-A799-6C2C9069187A}"/>
                </a:ext>
              </a:extLst>
            </p:cNvPr>
            <p:cNvCxnSpPr>
              <a:cxnSpLocks/>
              <a:endCxn id="9" idx="2"/>
            </p:cNvCxnSpPr>
            <p:nvPr/>
          </p:nvCxnSpPr>
          <p:spPr>
            <a:xfrm flipH="1">
              <a:off x="7452593" y="3488601"/>
              <a:ext cx="566641" cy="871334"/>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11" name="TextBox 10">
              <a:extLst>
                <a:ext uri="{FF2B5EF4-FFF2-40B4-BE49-F238E27FC236}">
                  <a16:creationId xmlns:a16="http://schemas.microsoft.com/office/drawing/2014/main" id="{64CD63FA-C3BC-4BBF-A3EF-FC5CACCB9F33}"/>
                </a:ext>
              </a:extLst>
            </p:cNvPr>
            <p:cNvSpPr txBox="1"/>
            <p:nvPr/>
          </p:nvSpPr>
          <p:spPr>
            <a:xfrm>
              <a:off x="6578008" y="3684202"/>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5</a:t>
              </a:r>
              <a:endParaRPr lang="en-US" sz="2800">
                <a:solidFill>
                  <a:schemeClr val="bg1"/>
                </a:solidFill>
              </a:endParaRPr>
            </a:p>
          </p:txBody>
        </p:sp>
        <p:sp>
          <p:nvSpPr>
            <p:cNvPr id="12" name="Google Shape;219;p33">
              <a:extLst>
                <a:ext uri="{FF2B5EF4-FFF2-40B4-BE49-F238E27FC236}">
                  <a16:creationId xmlns:a16="http://schemas.microsoft.com/office/drawing/2014/main" id="{84F1C7AE-08C5-4D4C-9A4D-0314192AC623}"/>
                </a:ext>
              </a:extLst>
            </p:cNvPr>
            <p:cNvSpPr/>
            <p:nvPr/>
          </p:nvSpPr>
          <p:spPr>
            <a:xfrm rot="5400000">
              <a:off x="6592068" y="3009932"/>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4" name="Google Shape;219;p33">
              <a:extLst>
                <a:ext uri="{FF2B5EF4-FFF2-40B4-BE49-F238E27FC236}">
                  <a16:creationId xmlns:a16="http://schemas.microsoft.com/office/drawing/2014/main" id="{C401CC6E-32A3-4355-A013-A2D22F62EAC1}"/>
                </a:ext>
              </a:extLst>
            </p:cNvPr>
            <p:cNvSpPr/>
            <p:nvPr/>
          </p:nvSpPr>
          <p:spPr>
            <a:xfrm rot="5400000">
              <a:off x="7802719" y="3009931"/>
              <a:ext cx="480131" cy="477205"/>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6" name="Straight Arrow Connector 15">
              <a:extLst>
                <a:ext uri="{FF2B5EF4-FFF2-40B4-BE49-F238E27FC236}">
                  <a16:creationId xmlns:a16="http://schemas.microsoft.com/office/drawing/2014/main" id="{ACAD83F8-D22B-42B0-9B08-90E8C9C604BC}"/>
                </a:ext>
              </a:extLst>
            </p:cNvPr>
            <p:cNvCxnSpPr>
              <a:cxnSpLocks/>
              <a:stCxn id="22" idx="2"/>
              <a:endCxn id="12" idx="2"/>
            </p:cNvCxnSpPr>
            <p:nvPr/>
          </p:nvCxnSpPr>
          <p:spPr>
            <a:xfrm>
              <a:off x="6438084" y="2551830"/>
              <a:ext cx="394049"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F2D8310E-F37F-486D-BB89-BFF1F2BD37A0}"/>
                </a:ext>
              </a:extLst>
            </p:cNvPr>
            <p:cNvCxnSpPr>
              <a:cxnSpLocks/>
              <a:stCxn id="22" idx="2"/>
              <a:endCxn id="14" idx="2"/>
            </p:cNvCxnSpPr>
            <p:nvPr/>
          </p:nvCxnSpPr>
          <p:spPr>
            <a:xfrm>
              <a:off x="6438084" y="2551830"/>
              <a:ext cx="160470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B36EB94A-3AD2-41FE-B0FD-2955CE239389}"/>
                </a:ext>
              </a:extLst>
            </p:cNvPr>
            <p:cNvCxnSpPr>
              <a:cxnSpLocks/>
              <a:stCxn id="23" idx="2"/>
              <a:endCxn id="12" idx="2"/>
            </p:cNvCxnSpPr>
            <p:nvPr/>
          </p:nvCxnSpPr>
          <p:spPr>
            <a:xfrm flipH="1">
              <a:off x="6832133" y="2551830"/>
              <a:ext cx="1617461" cy="456639"/>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19" name="Straight Arrow Connector 18">
              <a:extLst>
                <a:ext uri="{FF2B5EF4-FFF2-40B4-BE49-F238E27FC236}">
                  <a16:creationId xmlns:a16="http://schemas.microsoft.com/office/drawing/2014/main" id="{9903A594-E2AE-4FC4-95DE-B725D573CCD0}"/>
                </a:ext>
              </a:extLst>
            </p:cNvPr>
            <p:cNvCxnSpPr>
              <a:cxnSpLocks/>
              <a:stCxn id="23" idx="2"/>
              <a:endCxn id="14" idx="2"/>
            </p:cNvCxnSpPr>
            <p:nvPr/>
          </p:nvCxnSpPr>
          <p:spPr>
            <a:xfrm flipH="1">
              <a:off x="8042784" y="2551830"/>
              <a:ext cx="406810" cy="456638"/>
            </a:xfrm>
            <a:prstGeom prst="straightConnector1">
              <a:avLst/>
            </a:prstGeom>
            <a:ln w="762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F422D589-C9DA-4814-9C80-B9D9F6ADA571}"/>
                </a:ext>
              </a:extLst>
            </p:cNvPr>
            <p:cNvSpPr txBox="1"/>
            <p:nvPr/>
          </p:nvSpPr>
          <p:spPr>
            <a:xfrm>
              <a:off x="5987668" y="2649631"/>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1</a:t>
              </a:r>
              <a:endParaRPr lang="en-US" sz="2800">
                <a:solidFill>
                  <a:schemeClr val="bg1"/>
                </a:solidFill>
              </a:endParaRPr>
            </a:p>
          </p:txBody>
        </p:sp>
        <p:sp>
          <p:nvSpPr>
            <p:cNvPr id="21" name="TextBox 20">
              <a:extLst>
                <a:ext uri="{FF2B5EF4-FFF2-40B4-BE49-F238E27FC236}">
                  <a16:creationId xmlns:a16="http://schemas.microsoft.com/office/drawing/2014/main" id="{05284F34-894F-438B-BD70-97833F8C078D}"/>
                </a:ext>
              </a:extLst>
            </p:cNvPr>
            <p:cNvSpPr txBox="1"/>
            <p:nvPr/>
          </p:nvSpPr>
          <p:spPr>
            <a:xfrm>
              <a:off x="6844417" y="2251739"/>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2</a:t>
              </a:r>
              <a:endParaRPr lang="en-US" sz="2800">
                <a:solidFill>
                  <a:schemeClr val="bg1"/>
                </a:solidFill>
              </a:endParaRPr>
            </a:p>
          </p:txBody>
        </p:sp>
        <p:sp>
          <p:nvSpPr>
            <p:cNvPr id="22" name="TextBox 21">
              <a:extLst>
                <a:ext uri="{FF2B5EF4-FFF2-40B4-BE49-F238E27FC236}">
                  <a16:creationId xmlns:a16="http://schemas.microsoft.com/office/drawing/2014/main" id="{E9449EEF-8F73-4DEB-9A31-AC1CACAEC578}"/>
                </a:ext>
              </a:extLst>
            </p:cNvPr>
            <p:cNvSpPr txBox="1"/>
            <p:nvPr/>
          </p:nvSpPr>
          <p:spPr>
            <a:xfrm>
              <a:off x="619346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1</a:t>
              </a:r>
              <a:endParaRPr lang="en-US" sz="2800">
                <a:solidFill>
                  <a:schemeClr val="bg1"/>
                </a:solidFill>
              </a:endParaRPr>
            </a:p>
          </p:txBody>
        </p:sp>
        <p:sp>
          <p:nvSpPr>
            <p:cNvPr id="23" name="TextBox 22">
              <a:extLst>
                <a:ext uri="{FF2B5EF4-FFF2-40B4-BE49-F238E27FC236}">
                  <a16:creationId xmlns:a16="http://schemas.microsoft.com/office/drawing/2014/main" id="{B58B9027-FF6D-4D9C-A370-F5718F5C45A1}"/>
                </a:ext>
              </a:extLst>
            </p:cNvPr>
            <p:cNvSpPr txBox="1"/>
            <p:nvPr/>
          </p:nvSpPr>
          <p:spPr>
            <a:xfrm>
              <a:off x="8204976" y="2071699"/>
              <a:ext cx="489236" cy="480131"/>
            </a:xfrm>
            <a:prstGeom prst="rect">
              <a:avLst/>
            </a:prstGeom>
            <a:solidFill>
              <a:schemeClr val="tx1"/>
            </a:solidFill>
            <a:ln w="38100">
              <a:solidFill>
                <a:schemeClr val="bg1">
                  <a:lumMod val="95000"/>
                  <a:lumOff val="5000"/>
                </a:schemeClr>
              </a:solid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x</a:t>
              </a:r>
              <a:r>
                <a:rPr lang="en-US" sz="2800" baseline="-25000">
                  <a:solidFill>
                    <a:schemeClr val="bg1"/>
                  </a:solidFill>
                </a:rPr>
                <a:t>2</a:t>
              </a:r>
              <a:endParaRPr lang="en-US" sz="2800">
                <a:solidFill>
                  <a:schemeClr val="bg1"/>
                </a:solidFill>
              </a:endParaRPr>
            </a:p>
          </p:txBody>
        </p:sp>
        <p:sp>
          <p:nvSpPr>
            <p:cNvPr id="24" name="TextBox 23">
              <a:extLst>
                <a:ext uri="{FF2B5EF4-FFF2-40B4-BE49-F238E27FC236}">
                  <a16:creationId xmlns:a16="http://schemas.microsoft.com/office/drawing/2014/main" id="{D3B76664-ECC4-405A-AC1B-7B86FFDB3C97}"/>
                </a:ext>
              </a:extLst>
            </p:cNvPr>
            <p:cNvSpPr txBox="1"/>
            <p:nvPr/>
          </p:nvSpPr>
          <p:spPr>
            <a:xfrm>
              <a:off x="7361889" y="2251737"/>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3</a:t>
              </a:r>
              <a:endParaRPr lang="en-US" sz="2800">
                <a:solidFill>
                  <a:schemeClr val="bg1"/>
                </a:solidFill>
              </a:endParaRPr>
            </a:p>
          </p:txBody>
        </p:sp>
        <p:sp>
          <p:nvSpPr>
            <p:cNvPr id="25" name="TextBox 24">
              <a:extLst>
                <a:ext uri="{FF2B5EF4-FFF2-40B4-BE49-F238E27FC236}">
                  <a16:creationId xmlns:a16="http://schemas.microsoft.com/office/drawing/2014/main" id="{AC01DCC5-C88C-4BFE-9DCC-1167F7FDA826}"/>
                </a:ext>
              </a:extLst>
            </p:cNvPr>
            <p:cNvSpPr txBox="1"/>
            <p:nvPr/>
          </p:nvSpPr>
          <p:spPr>
            <a:xfrm>
              <a:off x="8362800" y="2611855"/>
              <a:ext cx="577402"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2800">
                  <a:solidFill>
                    <a:schemeClr val="bg1"/>
                  </a:solidFill>
                </a:rPr>
                <a:t>w</a:t>
              </a:r>
              <a:r>
                <a:rPr lang="en-US" sz="2800" baseline="-25000">
                  <a:solidFill>
                    <a:schemeClr val="bg1"/>
                  </a:solidFill>
                </a:rPr>
                <a:t>4</a:t>
              </a:r>
              <a:endParaRPr lang="en-US" sz="2800">
                <a:solidFill>
                  <a:schemeClr val="bg1"/>
                </a:solidFill>
              </a:endParaRPr>
            </a:p>
          </p:txBody>
        </p:sp>
      </p:grpSp>
      <p:sp>
        <p:nvSpPr>
          <p:cNvPr id="4" name="Rectangle 3">
            <a:extLst>
              <a:ext uri="{FF2B5EF4-FFF2-40B4-BE49-F238E27FC236}">
                <a16:creationId xmlns:a16="http://schemas.microsoft.com/office/drawing/2014/main" id="{A603BCE7-4563-41F7-846B-6DD981F36CB6}"/>
              </a:ext>
            </a:extLst>
          </p:cNvPr>
          <p:cNvSpPr/>
          <p:nvPr/>
        </p:nvSpPr>
        <p:spPr>
          <a:xfrm>
            <a:off x="6835948"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kumimoji="0" lang="en-US" sz="1800" b="1" i="0" u="none" strike="noStrike" kern="1200" cap="none" spc="0" normalizeH="0" baseline="0" noProof="0">
                <a:ln>
                  <a:noFill/>
                </a:ln>
                <a:solidFill>
                  <a:srgbClr val="FFFFFF"/>
                </a:solidFill>
                <a:effectLst/>
                <a:uLnTx/>
                <a:uFillTx/>
                <a:latin typeface="Trebuchet MS"/>
                <a:ea typeface="+mn-ea"/>
                <a:cs typeface="+mn-cs"/>
              </a:rPr>
              <a:t>神經元</a:t>
            </a:r>
          </a:p>
        </p:txBody>
      </p:sp>
    </p:spTree>
    <p:extLst>
      <p:ext uri="{BB962C8B-B14F-4D97-AF65-F5344CB8AC3E}">
        <p14:creationId xmlns:p14="http://schemas.microsoft.com/office/powerpoint/2010/main" val="405825493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17424F32-2789-4FF9-8E8A-1252284BF60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11" name="Picture 10">
            <a:extLst>
              <a:ext uri="{FF2B5EF4-FFF2-40B4-BE49-F238E27FC236}">
                <a16:creationId xmlns:a16="http://schemas.microsoft.com/office/drawing/2014/main" id="{D708C46E-BB60-4B97-8327-D3A475C008E5}"/>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13" name="Straight Connector 12">
            <a:extLst>
              <a:ext uri="{FF2B5EF4-FFF2-40B4-BE49-F238E27FC236}">
                <a16:creationId xmlns:a16="http://schemas.microsoft.com/office/drawing/2014/main" id="{8042755C-F24C-4D08-8E4C-E646382C363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63E94A00-1A92-47F4-9E2D-E51DFF9016D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17" name="Rectangle 16">
            <a:extLst>
              <a:ext uri="{FF2B5EF4-FFF2-40B4-BE49-F238E27FC236}">
                <a16:creationId xmlns:a16="http://schemas.microsoft.com/office/drawing/2014/main" id="{32D32A60-013B-47A8-8833-D2424080917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19" name="Rectangle 18">
            <a:extLst>
              <a:ext uri="{FF2B5EF4-FFF2-40B4-BE49-F238E27FC236}">
                <a16:creationId xmlns:a16="http://schemas.microsoft.com/office/drawing/2014/main" id="{AE27932B-B694-4C4C-90D7-A0333A7C587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2072742"/>
            <a:ext cx="2944883" cy="2406778"/>
          </a:xfrm>
        </p:spPr>
        <p:txBody>
          <a:bodyPr vert="horz" lIns="91440" tIns="45720" rIns="91440" bIns="45720" rtlCol="0" anchor="t">
            <a:normAutofit/>
          </a:bodyPr>
          <a:lstStyle/>
          <a:p>
            <a:pPr algn="l" defTabSz="914400"/>
            <a:r>
              <a:rPr lang="en-US" sz="3200">
                <a:solidFill>
                  <a:schemeClr val="tx1"/>
                </a:solidFill>
              </a:rPr>
              <a:t>課程安排</a:t>
            </a:r>
          </a:p>
        </p:txBody>
      </p:sp>
      <p:cxnSp>
        <p:nvCxnSpPr>
          <p:cNvPr id="21" name="Straight Connector 20">
            <a:extLst>
              <a:ext uri="{FF2B5EF4-FFF2-40B4-BE49-F238E27FC236}">
                <a16:creationId xmlns:a16="http://schemas.microsoft.com/office/drawing/2014/main" id="{9EBB0476-5CF0-4F44-8D68-5D42D7AEE43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6421" y="1931887"/>
            <a:ext cx="2944884" cy="0"/>
          </a:xfrm>
          <a:prstGeom prst="line">
            <a:avLst/>
          </a:prstGeom>
          <a:ln w="31750"/>
        </p:spPr>
        <p:style>
          <a:lnRef idx="3">
            <a:schemeClr val="accent1"/>
          </a:lnRef>
          <a:fillRef idx="0">
            <a:schemeClr val="accent1"/>
          </a:fillRef>
          <a:effectRef idx="2">
            <a:schemeClr val="accent1"/>
          </a:effectRef>
          <a:fontRef idx="minor">
            <a:schemeClr val="tx1"/>
          </a:fontRef>
        </p:style>
      </p:cxnSp>
      <p:sp>
        <p:nvSpPr>
          <p:cNvPr id="23" name="Title 1">
            <a:extLst>
              <a:ext uri="{FF2B5EF4-FFF2-40B4-BE49-F238E27FC236}">
                <a16:creationId xmlns:a16="http://schemas.microsoft.com/office/drawing/2014/main" id="{A9DA474E-6B91-4200-840F-0257B2358A75}"/>
              </a:ext>
              <a:ext uri="{C183D7F6-B498-43B3-948B-1728B52AA6E4}">
                <adec:decorative xmlns:adec="http://schemas.microsoft.com/office/drawing/2017/decorative" val="1"/>
              </a:ext>
            </a:extLst>
          </p:cNvPr>
          <p:cNvSpPr txBox="1">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06422" y="2810246"/>
            <a:ext cx="3177141" cy="944311"/>
          </a:xfrm>
          <a:prstGeom prst="rect">
            <a:avLst/>
          </a:prstGeom>
        </p:spPr>
        <p:txBody>
          <a:bodyPr vert="horz" lIns="91440" tIns="45720" rIns="91440" bIns="45720" rtlCol="0" anchor="t">
            <a:normAutofit/>
          </a:bodyPr>
          <a:lst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a:lstStyle>
          <a:p>
            <a:pPr marL="0" marR="0" lvl="0" indent="0" algn="l" defTabSz="914400" rtl="0" eaLnBrk="1" fontAlgn="base" latinLnBrk="0" hangingPunct="1">
              <a:lnSpc>
                <a:spcPct val="90000"/>
              </a:lnSpc>
              <a:spcBef>
                <a:spcPct val="0"/>
              </a:spcBef>
              <a:spcAft>
                <a:spcPct val="0"/>
              </a:spcAft>
              <a:buClrTx/>
              <a:buSzTx/>
              <a:buFontTx/>
              <a:buNone/>
              <a:tabLst/>
              <a:defRPr/>
            </a:pPr>
            <a:endParaRPr kumimoji="0" lang="en-US" sz="3200" b="0" i="0" u="none" strike="noStrike" kern="1200" cap="all" spc="0" normalizeH="0" baseline="0" noProof="0" dirty="0">
              <a:ln>
                <a:noFill/>
              </a:ln>
              <a:solidFill>
                <a:prstClr val="black"/>
              </a:solidFill>
              <a:effectLst/>
              <a:uLnTx/>
              <a:uFillTx/>
              <a:latin typeface="Gill Sans MT" panose="020B0502020104020203"/>
              <a:ea typeface="+mj-ea"/>
              <a:cs typeface="+mj-cs"/>
            </a:endParaRPr>
          </a:p>
        </p:txBody>
      </p:sp>
      <p:pic>
        <p:nvPicPr>
          <p:cNvPr id="25" name="Picture 24">
            <a:extLst>
              <a:ext uri="{FF2B5EF4-FFF2-40B4-BE49-F238E27FC236}">
                <a16:creationId xmlns:a16="http://schemas.microsoft.com/office/drawing/2014/main" id="{DF63C9AD-AE6E-4512-8171-91612E84CCFB}"/>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27" name="Straight Connector 26">
            <a:extLst>
              <a:ext uri="{FF2B5EF4-FFF2-40B4-BE49-F238E27FC236}">
                <a16:creationId xmlns:a16="http://schemas.microsoft.com/office/drawing/2014/main" id="{FE1A49CE-B63D-457A-A180-1C883E1A63D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graphicFrame>
        <p:nvGraphicFramePr>
          <p:cNvPr id="5" name="Content Placeholder 2">
            <a:extLst>
              <a:ext uri="{FF2B5EF4-FFF2-40B4-BE49-F238E27FC236}">
                <a16:creationId xmlns:a16="http://schemas.microsoft.com/office/drawing/2014/main" id="{5ADF2817-7EA3-4ADB-9415-6817F45B6886}"/>
              </a:ext>
            </a:extLst>
          </p:cNvPr>
          <p:cNvGraphicFramePr>
            <a:graphicFrameLocks noGrp="1"/>
          </p:cNvGraphicFramePr>
          <p:nvPr>
            <p:ph idx="1"/>
          </p:nvPr>
        </p:nvGraphicFramePr>
        <p:xfrm>
          <a:off x="4627721" y="722947"/>
          <a:ext cx="5322094" cy="4173379"/>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Tree>
    <p:extLst>
      <p:ext uri="{BB962C8B-B14F-4D97-AF65-F5344CB8AC3E}">
        <p14:creationId xmlns:p14="http://schemas.microsoft.com/office/powerpoint/2010/main" val="91121711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92" name="Straight Connector 191">
            <a:extLst>
              <a:ext uri="{FF2B5EF4-FFF2-40B4-BE49-F238E27FC236}">
                <a16:creationId xmlns:a16="http://schemas.microsoft.com/office/drawing/2014/main" id="{074348C7-68F6-4906-B254-3A92BD5C73C3}"/>
              </a:ext>
            </a:extLst>
          </p:cNvPr>
          <p:cNvCxnSpPr>
            <a:cxnSpLocks/>
          </p:cNvCxnSpPr>
          <p:nvPr/>
        </p:nvCxnSpPr>
        <p:spPr>
          <a:xfrm>
            <a:off x="5775689" y="3477143"/>
            <a:ext cx="1457772" cy="101670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核心與神經網路</a:t>
            </a:r>
          </a:p>
        </p:txBody>
      </p:sp>
      <p:pic>
        <p:nvPicPr>
          <p:cNvPr id="27" name="Picture 26">
            <a:extLst>
              <a:ext uri="{FF2B5EF4-FFF2-40B4-BE49-F238E27FC236}">
                <a16:creationId xmlns:a16="http://schemas.microsoft.com/office/drawing/2014/main" id="{4F98C430-B757-4727-A292-B565968018A3}"/>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668449" y="1828800"/>
            <a:ext cx="1560945" cy="2637608"/>
          </a:xfrm>
          <a:prstGeom prst="rect">
            <a:avLst/>
          </a:prstGeom>
          <a:scene3d>
            <a:camera prst="isometricRightUp"/>
            <a:lightRig rig="threePt" dir="t"/>
          </a:scene3d>
        </p:spPr>
      </p:pic>
      <p:sp>
        <p:nvSpPr>
          <p:cNvPr id="28" name="TextBox 27">
            <a:extLst>
              <a:ext uri="{FF2B5EF4-FFF2-40B4-BE49-F238E27FC236}">
                <a16:creationId xmlns:a16="http://schemas.microsoft.com/office/drawing/2014/main" id="{F83DF815-646C-438F-8301-C2B6FCF8CCFA}"/>
              </a:ext>
            </a:extLst>
          </p:cNvPr>
          <p:cNvSpPr txBox="1"/>
          <p:nvPr/>
        </p:nvSpPr>
        <p:spPr>
          <a:xfrm>
            <a:off x="834449" y="4909795"/>
            <a:ext cx="1135246"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(28, 28, 1)</a:t>
            </a:r>
          </a:p>
          <a:p>
            <a:pPr algn="ctr">
              <a:lnSpc>
                <a:spcPct val="90000"/>
              </a:lnSpc>
            </a:pPr>
            <a:r>
              <a:rPr lang="en-US" sz="1400">
                <a:solidFill>
                  <a:schemeClr val="bg1"/>
                </a:solidFill>
              </a:rPr>
              <a:t>影像輸入</a:t>
            </a:r>
          </a:p>
        </p:txBody>
      </p:sp>
      <p:sp>
        <p:nvSpPr>
          <p:cNvPr id="2053" name="TextBox 2052">
            <a:extLst>
              <a:ext uri="{FF2B5EF4-FFF2-40B4-BE49-F238E27FC236}">
                <a16:creationId xmlns:a16="http://schemas.microsoft.com/office/drawing/2014/main" id="{CA88D0B1-9AE9-4C3B-A2E3-651E11CA0499}"/>
              </a:ext>
            </a:extLst>
          </p:cNvPr>
          <p:cNvSpPr txBox="1"/>
          <p:nvPr/>
        </p:nvSpPr>
        <p:spPr>
          <a:xfrm>
            <a:off x="2212437" y="4530700"/>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(3, 3, 1, 2)</a:t>
            </a:r>
          </a:p>
          <a:p>
            <a:pPr algn="ctr">
              <a:lnSpc>
                <a:spcPct val="90000"/>
              </a:lnSpc>
            </a:pPr>
            <a:r>
              <a:rPr lang="en-US" sz="1400">
                <a:solidFill>
                  <a:schemeClr val="bg1"/>
                </a:solidFill>
              </a:rPr>
              <a:t>核心</a:t>
            </a:r>
          </a:p>
        </p:txBody>
      </p:sp>
      <p:sp>
        <p:nvSpPr>
          <p:cNvPr id="50" name="TextBox 49">
            <a:extLst>
              <a:ext uri="{FF2B5EF4-FFF2-40B4-BE49-F238E27FC236}">
                <a16:creationId xmlns:a16="http://schemas.microsoft.com/office/drawing/2014/main" id="{BBF4F572-7F42-4260-A8F4-172EDF2695DA}"/>
              </a:ext>
            </a:extLst>
          </p:cNvPr>
          <p:cNvSpPr txBox="1"/>
          <p:nvPr/>
        </p:nvSpPr>
        <p:spPr>
          <a:xfrm>
            <a:off x="3034711" y="3883360"/>
            <a:ext cx="141897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堆疊影像</a:t>
            </a:r>
          </a:p>
        </p:txBody>
      </p:sp>
      <p:sp>
        <p:nvSpPr>
          <p:cNvPr id="83" name="TextBox 82">
            <a:extLst>
              <a:ext uri="{FF2B5EF4-FFF2-40B4-BE49-F238E27FC236}">
                <a16:creationId xmlns:a16="http://schemas.microsoft.com/office/drawing/2014/main" id="{B02F994B-1A74-41BA-ADFA-9A1B77A818FB}"/>
              </a:ext>
            </a:extLst>
          </p:cNvPr>
          <p:cNvSpPr txBox="1"/>
          <p:nvPr/>
        </p:nvSpPr>
        <p:spPr>
          <a:xfrm>
            <a:off x="4394161" y="4530699"/>
            <a:ext cx="1055097"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(3, 3, 2, 2)</a:t>
            </a:r>
          </a:p>
          <a:p>
            <a:pPr algn="ctr">
              <a:lnSpc>
                <a:spcPct val="90000"/>
              </a:lnSpc>
            </a:pPr>
            <a:r>
              <a:rPr lang="en-US" sz="1400">
                <a:solidFill>
                  <a:schemeClr val="bg1"/>
                </a:solidFill>
              </a:rPr>
              <a:t>核心</a:t>
            </a:r>
          </a:p>
        </p:txBody>
      </p:sp>
      <p:sp>
        <p:nvSpPr>
          <p:cNvPr id="172" name="TextBox 171">
            <a:extLst>
              <a:ext uri="{FF2B5EF4-FFF2-40B4-BE49-F238E27FC236}">
                <a16:creationId xmlns:a16="http://schemas.microsoft.com/office/drawing/2014/main" id="{02CD8E21-6A01-4380-97B0-473E7163E1D5}"/>
              </a:ext>
            </a:extLst>
          </p:cNvPr>
          <p:cNvSpPr txBox="1"/>
          <p:nvPr/>
        </p:nvSpPr>
        <p:spPr>
          <a:xfrm>
            <a:off x="5371036" y="3893793"/>
            <a:ext cx="1418978" cy="480131"/>
          </a:xfrm>
          <a:prstGeom prst="rect">
            <a:avLst/>
          </a:prstGeom>
          <a:solidFill>
            <a:schemeClr val="tx1"/>
          </a:solid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(28, 28, 2)</a:t>
            </a:r>
          </a:p>
          <a:p>
            <a:pPr algn="ctr">
              <a:lnSpc>
                <a:spcPct val="90000"/>
              </a:lnSpc>
            </a:pPr>
            <a:r>
              <a:rPr lang="en-US" sz="1400">
                <a:solidFill>
                  <a:schemeClr val="bg1"/>
                </a:solidFill>
              </a:rPr>
              <a:t>堆疊影像</a:t>
            </a:r>
          </a:p>
        </p:txBody>
      </p:sp>
      <p:graphicFrame>
        <p:nvGraphicFramePr>
          <p:cNvPr id="173" name="Table 173">
            <a:extLst>
              <a:ext uri="{FF2B5EF4-FFF2-40B4-BE49-F238E27FC236}">
                <a16:creationId xmlns:a16="http://schemas.microsoft.com/office/drawing/2014/main" id="{CB51B13E-2419-4610-9050-07EC731290EB}"/>
              </a:ext>
            </a:extLst>
          </p:cNvPr>
          <p:cNvGraphicFramePr>
            <a:graphicFrameLocks noGrp="1"/>
          </p:cNvGraphicFramePr>
          <p:nvPr/>
        </p:nvGraphicFramePr>
        <p:xfrm>
          <a:off x="7206671" y="1555750"/>
          <a:ext cx="280336" cy="2966720"/>
        </p:xfrm>
        <a:graphic>
          <a:graphicData uri="http://schemas.openxmlformats.org/drawingml/2006/table">
            <a:tbl>
              <a:tblPr firstRow="1" bandRow="1">
                <a:tableStyleId>{5C22544A-7EE6-4342-B048-85BDC9FD1C3A}</a:tableStyleId>
              </a:tblPr>
              <a:tblGrid>
                <a:gridCol w="280336">
                  <a:extLst>
                    <a:ext uri="{9D8B030D-6E8A-4147-A177-3AD203B41FA5}">
                      <a16:colId xmlns:a16="http://schemas.microsoft.com/office/drawing/2014/main" val="3772995847"/>
                    </a:ext>
                  </a:extLst>
                </a:gridCol>
              </a:tblGrid>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solidFill>
                  </a:tcPr>
                </a:tc>
                <a:extLst>
                  <a:ext uri="{0D108BD9-81ED-4DB2-BD59-A6C34878D82A}">
                    <a16:rowId xmlns:a16="http://schemas.microsoft.com/office/drawing/2014/main" val="1772080634"/>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1487664915"/>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75000"/>
                        <a:lumOff val="25000"/>
                      </a:schemeClr>
                    </a:solidFill>
                  </a:tcPr>
                </a:tc>
                <a:extLst>
                  <a:ext uri="{0D108BD9-81ED-4DB2-BD59-A6C34878D82A}">
                    <a16:rowId xmlns:a16="http://schemas.microsoft.com/office/drawing/2014/main" val="409914388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480048206"/>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95000"/>
                        <a:lumOff val="5000"/>
                      </a:schemeClr>
                    </a:solidFill>
                  </a:tcPr>
                </a:tc>
                <a:extLst>
                  <a:ext uri="{0D108BD9-81ED-4DB2-BD59-A6C34878D82A}">
                    <a16:rowId xmlns:a16="http://schemas.microsoft.com/office/drawing/2014/main" val="2555942051"/>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lumMod val="85000"/>
                        <a:lumOff val="15000"/>
                      </a:schemeClr>
                    </a:solidFill>
                  </a:tcPr>
                </a:tc>
                <a:extLst>
                  <a:ext uri="{0D108BD9-81ED-4DB2-BD59-A6C34878D82A}">
                    <a16:rowId xmlns:a16="http://schemas.microsoft.com/office/drawing/2014/main" val="500810097"/>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2">
                        <a:lumMod val="75000"/>
                      </a:schemeClr>
                    </a:solidFill>
                  </a:tcPr>
                </a:tc>
                <a:extLst>
                  <a:ext uri="{0D108BD9-81ED-4DB2-BD59-A6C34878D82A}">
                    <a16:rowId xmlns:a16="http://schemas.microsoft.com/office/drawing/2014/main" val="3036839989"/>
                  </a:ext>
                </a:extLst>
              </a:tr>
              <a:tr h="370840">
                <a:tc>
                  <a:txBody>
                    <a:bodyPr/>
                    <a:lstStyle/>
                    <a:p>
                      <a:endParaRPr lang="en-US"/>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605072629"/>
                  </a:ext>
                </a:extLst>
              </a:tr>
            </a:tbl>
          </a:graphicData>
        </a:graphic>
      </p:graphicFrame>
      <p:sp>
        <p:nvSpPr>
          <p:cNvPr id="174" name="TextBox 173">
            <a:extLst>
              <a:ext uri="{FF2B5EF4-FFF2-40B4-BE49-F238E27FC236}">
                <a16:creationId xmlns:a16="http://schemas.microsoft.com/office/drawing/2014/main" id="{A21C209E-F9DE-4C52-933A-B778AA087A99}"/>
              </a:ext>
            </a:extLst>
          </p:cNvPr>
          <p:cNvSpPr txBox="1"/>
          <p:nvPr/>
        </p:nvSpPr>
        <p:spPr>
          <a:xfrm>
            <a:off x="6575885" y="4909795"/>
            <a:ext cx="1495922" cy="6740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(1568)</a:t>
            </a:r>
          </a:p>
          <a:p>
            <a:pPr algn="ctr">
              <a:lnSpc>
                <a:spcPct val="90000"/>
              </a:lnSpc>
            </a:pPr>
            <a:r>
              <a:rPr lang="en-US" sz="1400">
                <a:solidFill>
                  <a:schemeClr val="bg1"/>
                </a:solidFill>
              </a:rPr>
              <a:t>扁平化影像</a:t>
            </a:r>
          </a:p>
          <a:p>
            <a:pPr algn="ctr">
              <a:lnSpc>
                <a:spcPct val="90000"/>
              </a:lnSpc>
            </a:pPr>
            <a:r>
              <a:rPr lang="en-US" sz="1400">
                <a:solidFill>
                  <a:schemeClr val="bg1"/>
                </a:solidFill>
              </a:rPr>
              <a:t>向量</a:t>
            </a:r>
          </a:p>
        </p:txBody>
      </p:sp>
      <p:sp>
        <p:nvSpPr>
          <p:cNvPr id="246" name="Google Shape;219;p33">
            <a:extLst>
              <a:ext uri="{FF2B5EF4-FFF2-40B4-BE49-F238E27FC236}">
                <a16:creationId xmlns:a16="http://schemas.microsoft.com/office/drawing/2014/main" id="{96790B7D-EB35-4745-9523-5B6621B3E4E3}"/>
              </a:ext>
            </a:extLst>
          </p:cNvPr>
          <p:cNvSpPr/>
          <p:nvPr/>
        </p:nvSpPr>
        <p:spPr>
          <a:xfrm>
            <a:off x="8071514"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7" name="Google Shape;219;p33">
            <a:extLst>
              <a:ext uri="{FF2B5EF4-FFF2-40B4-BE49-F238E27FC236}">
                <a16:creationId xmlns:a16="http://schemas.microsoft.com/office/drawing/2014/main" id="{857D3484-1788-4D63-9973-4EA1C873C308}"/>
              </a:ext>
            </a:extLst>
          </p:cNvPr>
          <p:cNvSpPr/>
          <p:nvPr/>
        </p:nvSpPr>
        <p:spPr>
          <a:xfrm>
            <a:off x="8068810"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8" name="Google Shape;219;p33">
            <a:extLst>
              <a:ext uri="{FF2B5EF4-FFF2-40B4-BE49-F238E27FC236}">
                <a16:creationId xmlns:a16="http://schemas.microsoft.com/office/drawing/2014/main" id="{56BC80D9-4CDC-40FA-90CD-1F442CC74521}"/>
              </a:ext>
            </a:extLst>
          </p:cNvPr>
          <p:cNvSpPr/>
          <p:nvPr/>
        </p:nvSpPr>
        <p:spPr>
          <a:xfrm>
            <a:off x="8068810"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49" name="Google Shape;219;p33">
            <a:extLst>
              <a:ext uri="{FF2B5EF4-FFF2-40B4-BE49-F238E27FC236}">
                <a16:creationId xmlns:a16="http://schemas.microsoft.com/office/drawing/2014/main" id="{89DD8C76-3826-47FC-AA69-F1170C8EB69F}"/>
              </a:ext>
            </a:extLst>
          </p:cNvPr>
          <p:cNvSpPr/>
          <p:nvPr/>
        </p:nvSpPr>
        <p:spPr>
          <a:xfrm>
            <a:off x="8713976" y="166119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0" name="Google Shape;219;p33">
            <a:extLst>
              <a:ext uri="{FF2B5EF4-FFF2-40B4-BE49-F238E27FC236}">
                <a16:creationId xmlns:a16="http://schemas.microsoft.com/office/drawing/2014/main" id="{F5EB5EB5-261F-4F0F-B0F3-C1DAD326B15D}"/>
              </a:ext>
            </a:extLst>
          </p:cNvPr>
          <p:cNvSpPr/>
          <p:nvPr/>
        </p:nvSpPr>
        <p:spPr>
          <a:xfrm>
            <a:off x="8711273" y="403243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1" name="Google Shape;219;p33">
            <a:extLst>
              <a:ext uri="{FF2B5EF4-FFF2-40B4-BE49-F238E27FC236}">
                <a16:creationId xmlns:a16="http://schemas.microsoft.com/office/drawing/2014/main" id="{A7503F87-00FF-42AC-8518-0B3FF17989CD}"/>
              </a:ext>
            </a:extLst>
          </p:cNvPr>
          <p:cNvSpPr/>
          <p:nvPr/>
        </p:nvSpPr>
        <p:spPr>
          <a:xfrm>
            <a:off x="8711273" y="4257211"/>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52" name="Google Shape;219;p33">
            <a:extLst>
              <a:ext uri="{FF2B5EF4-FFF2-40B4-BE49-F238E27FC236}">
                <a16:creationId xmlns:a16="http://schemas.microsoft.com/office/drawing/2014/main" id="{6E155B69-347E-4290-8840-BA8017BC93F8}"/>
              </a:ext>
            </a:extLst>
          </p:cNvPr>
          <p:cNvSpPr/>
          <p:nvPr/>
        </p:nvSpPr>
        <p:spPr>
          <a:xfrm>
            <a:off x="9517236" y="4532666"/>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3" name="Group 22">
            <a:extLst>
              <a:ext uri="{FF2B5EF4-FFF2-40B4-BE49-F238E27FC236}">
                <a16:creationId xmlns:a16="http://schemas.microsoft.com/office/drawing/2014/main" id="{A1EDE53A-48D7-44B9-A821-9BC10DB7F286}"/>
              </a:ext>
            </a:extLst>
          </p:cNvPr>
          <p:cNvGrpSpPr/>
          <p:nvPr/>
        </p:nvGrpSpPr>
        <p:grpSpPr>
          <a:xfrm>
            <a:off x="8262865" y="1754333"/>
            <a:ext cx="451112" cy="2596017"/>
            <a:chOff x="8430069" y="1754333"/>
            <a:chExt cx="283908" cy="2596017"/>
          </a:xfrm>
        </p:grpSpPr>
        <p:cxnSp>
          <p:nvCxnSpPr>
            <p:cNvPr id="256" name="Straight Connector 255">
              <a:extLst>
                <a:ext uri="{FF2B5EF4-FFF2-40B4-BE49-F238E27FC236}">
                  <a16:creationId xmlns:a16="http://schemas.microsoft.com/office/drawing/2014/main" id="{19F156D7-F172-4E80-951B-BF44D7B4BEBF}"/>
                </a:ext>
              </a:extLst>
            </p:cNvPr>
            <p:cNvCxnSpPr>
              <a:cxnSpLocks/>
              <a:endCxn id="249" idx="2"/>
            </p:cNvCxnSpPr>
            <p:nvPr/>
          </p:nvCxnSpPr>
          <p:spPr>
            <a:xfrm rot="16200000">
              <a:off x="7274015" y="2910388"/>
              <a:ext cx="2596016"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7" name="Straight Connector 256">
              <a:extLst>
                <a:ext uri="{FF2B5EF4-FFF2-40B4-BE49-F238E27FC236}">
                  <a16:creationId xmlns:a16="http://schemas.microsoft.com/office/drawing/2014/main" id="{2DC88A6E-76D5-4FDE-A853-726B2E5E7B1C}"/>
                </a:ext>
              </a:extLst>
            </p:cNvPr>
            <p:cNvCxnSpPr>
              <a:cxnSpLocks/>
              <a:endCxn id="250" idx="2"/>
            </p:cNvCxnSpPr>
            <p:nvPr/>
          </p:nvCxnSpPr>
          <p:spPr>
            <a:xfrm rot="16200000">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8" name="Straight Connector 257">
              <a:extLst>
                <a:ext uri="{FF2B5EF4-FFF2-40B4-BE49-F238E27FC236}">
                  <a16:creationId xmlns:a16="http://schemas.microsoft.com/office/drawing/2014/main" id="{7186652A-248A-4C32-8B9A-17FC434D7DDD}"/>
                </a:ext>
              </a:extLst>
            </p:cNvPr>
            <p:cNvCxnSpPr>
              <a:cxnSpLocks/>
              <a:endCxn id="251" idx="2"/>
            </p:cNvCxnSpPr>
            <p:nvPr/>
          </p:nvCxnSpPr>
          <p:spPr>
            <a:xfrm rot="16200000">
              <a:off x="8570671" y="4209748"/>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9" name="Straight Connector 258">
              <a:extLst>
                <a:ext uri="{FF2B5EF4-FFF2-40B4-BE49-F238E27FC236}">
                  <a16:creationId xmlns:a16="http://schemas.microsoft.com/office/drawing/2014/main" id="{77E24B39-6538-4E0D-8DFB-4C295EABF741}"/>
                </a:ext>
              </a:extLst>
            </p:cNvPr>
            <p:cNvCxnSpPr>
              <a:cxnSpLocks/>
              <a:endCxn id="249" idx="2"/>
            </p:cNvCxnSpPr>
            <p:nvPr/>
          </p:nvCxnSpPr>
          <p:spPr>
            <a:xfrm rot="16200000">
              <a:off x="8573375" y="1613732"/>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0" name="Straight Connector 259">
              <a:extLst>
                <a:ext uri="{FF2B5EF4-FFF2-40B4-BE49-F238E27FC236}">
                  <a16:creationId xmlns:a16="http://schemas.microsoft.com/office/drawing/2014/main" id="{C78E882E-31A4-49D7-AF52-E154E6267387}"/>
                </a:ext>
              </a:extLst>
            </p:cNvPr>
            <p:cNvCxnSpPr>
              <a:cxnSpLocks/>
              <a:endCxn id="250" idx="2"/>
            </p:cNvCxnSpPr>
            <p:nvPr/>
          </p:nvCxnSpPr>
          <p:spPr>
            <a:xfrm rot="16200000" flipH="1">
              <a:off x="7386405" y="2800701"/>
              <a:ext cx="2371235"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1" name="Straight Connector 260">
              <a:extLst>
                <a:ext uri="{FF2B5EF4-FFF2-40B4-BE49-F238E27FC236}">
                  <a16:creationId xmlns:a16="http://schemas.microsoft.com/office/drawing/2014/main" id="{4861AB4A-7D53-4B20-BD38-036FEC1AAA27}"/>
                </a:ext>
              </a:extLst>
            </p:cNvPr>
            <p:cNvCxnSpPr>
              <a:cxnSpLocks/>
              <a:endCxn id="251" idx="2"/>
            </p:cNvCxnSpPr>
            <p:nvPr/>
          </p:nvCxnSpPr>
          <p:spPr>
            <a:xfrm rot="16200000" flipH="1">
              <a:off x="7274015" y="2913092"/>
              <a:ext cx="2596016" cy="27850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2" name="Straight Connector 261">
              <a:extLst>
                <a:ext uri="{FF2B5EF4-FFF2-40B4-BE49-F238E27FC236}">
                  <a16:creationId xmlns:a16="http://schemas.microsoft.com/office/drawing/2014/main" id="{7F890703-7B42-424E-A68E-3DEBEED7294B}"/>
                </a:ext>
              </a:extLst>
            </p:cNvPr>
            <p:cNvCxnSpPr>
              <a:cxnSpLocks/>
              <a:endCxn id="249" idx="2"/>
            </p:cNvCxnSpPr>
            <p:nvPr/>
          </p:nvCxnSpPr>
          <p:spPr>
            <a:xfrm rot="16200000">
              <a:off x="7386405" y="2797997"/>
              <a:ext cx="2371235" cy="2839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3" name="Straight Connector 262">
              <a:extLst>
                <a:ext uri="{FF2B5EF4-FFF2-40B4-BE49-F238E27FC236}">
                  <a16:creationId xmlns:a16="http://schemas.microsoft.com/office/drawing/2014/main" id="{1AAC04CB-DFC7-4F03-A96F-E6EF1922DC9C}"/>
                </a:ext>
              </a:extLst>
            </p:cNvPr>
            <p:cNvCxnSpPr>
              <a:cxnSpLocks/>
              <a:endCxn id="250" idx="2"/>
            </p:cNvCxnSpPr>
            <p:nvPr/>
          </p:nvCxnSpPr>
          <p:spPr>
            <a:xfrm rot="16200000">
              <a:off x="8570671" y="3984967"/>
              <a:ext cx="0"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64" name="Straight Connector 263">
              <a:extLst>
                <a:ext uri="{FF2B5EF4-FFF2-40B4-BE49-F238E27FC236}">
                  <a16:creationId xmlns:a16="http://schemas.microsoft.com/office/drawing/2014/main" id="{64C33BB5-7BF9-4DCB-B99A-624CCE2871C5}"/>
                </a:ext>
              </a:extLst>
            </p:cNvPr>
            <p:cNvCxnSpPr>
              <a:cxnSpLocks/>
              <a:endCxn id="251" idx="2"/>
            </p:cNvCxnSpPr>
            <p:nvPr/>
          </p:nvCxnSpPr>
          <p:spPr>
            <a:xfrm rot="16200000" flipH="1">
              <a:off x="8458280" y="4097357"/>
              <a:ext cx="224781" cy="2812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65" name="Google Shape;219;p33">
            <a:extLst>
              <a:ext uri="{FF2B5EF4-FFF2-40B4-BE49-F238E27FC236}">
                <a16:creationId xmlns:a16="http://schemas.microsoft.com/office/drawing/2014/main" id="{895A249D-AD3F-411B-8642-3AEAC63A5D64}"/>
              </a:ext>
            </a:extLst>
          </p:cNvPr>
          <p:cNvSpPr/>
          <p:nvPr/>
        </p:nvSpPr>
        <p:spPr>
          <a:xfrm>
            <a:off x="9514576" y="41744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6" name="Google Shape;219;p33">
            <a:extLst>
              <a:ext uri="{FF2B5EF4-FFF2-40B4-BE49-F238E27FC236}">
                <a16:creationId xmlns:a16="http://schemas.microsoft.com/office/drawing/2014/main" id="{DED44898-46AB-4466-9F84-4ADE7000801F}"/>
              </a:ext>
            </a:extLst>
          </p:cNvPr>
          <p:cNvSpPr/>
          <p:nvPr/>
        </p:nvSpPr>
        <p:spPr>
          <a:xfrm>
            <a:off x="9517236" y="3814915"/>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7" name="Google Shape;219;p33">
            <a:extLst>
              <a:ext uri="{FF2B5EF4-FFF2-40B4-BE49-F238E27FC236}">
                <a16:creationId xmlns:a16="http://schemas.microsoft.com/office/drawing/2014/main" id="{14B6F112-34B4-4CA9-93CF-1497201AEAE5}"/>
              </a:ext>
            </a:extLst>
          </p:cNvPr>
          <p:cNvSpPr/>
          <p:nvPr/>
        </p:nvSpPr>
        <p:spPr>
          <a:xfrm>
            <a:off x="9514576" y="345670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8" name="Google Shape;219;p33">
            <a:extLst>
              <a:ext uri="{FF2B5EF4-FFF2-40B4-BE49-F238E27FC236}">
                <a16:creationId xmlns:a16="http://schemas.microsoft.com/office/drawing/2014/main" id="{E70D91A5-729B-452A-BC2C-B1A63F947223}"/>
              </a:ext>
            </a:extLst>
          </p:cNvPr>
          <p:cNvSpPr/>
          <p:nvPr/>
        </p:nvSpPr>
        <p:spPr>
          <a:xfrm>
            <a:off x="9517236" y="3082242"/>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69" name="Google Shape;219;p33">
            <a:extLst>
              <a:ext uri="{FF2B5EF4-FFF2-40B4-BE49-F238E27FC236}">
                <a16:creationId xmlns:a16="http://schemas.microsoft.com/office/drawing/2014/main" id="{EC95AA7C-B3B5-4597-AA9E-9D4411DFF5CC}"/>
              </a:ext>
            </a:extLst>
          </p:cNvPr>
          <p:cNvSpPr/>
          <p:nvPr/>
        </p:nvSpPr>
        <p:spPr>
          <a:xfrm>
            <a:off x="9514576" y="2724029"/>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0" name="Google Shape;219;p33">
            <a:extLst>
              <a:ext uri="{FF2B5EF4-FFF2-40B4-BE49-F238E27FC236}">
                <a16:creationId xmlns:a16="http://schemas.microsoft.com/office/drawing/2014/main" id="{3CBBE959-A8C2-4ABB-B1F6-BFC03290F0CF}"/>
              </a:ext>
            </a:extLst>
          </p:cNvPr>
          <p:cNvSpPr/>
          <p:nvPr/>
        </p:nvSpPr>
        <p:spPr>
          <a:xfrm>
            <a:off x="9522129" y="2366398"/>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1" name="Google Shape;219;p33">
            <a:extLst>
              <a:ext uri="{FF2B5EF4-FFF2-40B4-BE49-F238E27FC236}">
                <a16:creationId xmlns:a16="http://schemas.microsoft.com/office/drawing/2014/main" id="{74BC4DB6-D846-4C52-99BF-64805D6CFCB8}"/>
              </a:ext>
            </a:extLst>
          </p:cNvPr>
          <p:cNvSpPr/>
          <p:nvPr/>
        </p:nvSpPr>
        <p:spPr>
          <a:xfrm>
            <a:off x="9519469" y="2008184"/>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2" name="Google Shape;219;p33">
            <a:extLst>
              <a:ext uri="{FF2B5EF4-FFF2-40B4-BE49-F238E27FC236}">
                <a16:creationId xmlns:a16="http://schemas.microsoft.com/office/drawing/2014/main" id="{2EF0CA3D-7A3F-42C4-9A3B-4D74CBC0D39D}"/>
              </a:ext>
            </a:extLst>
          </p:cNvPr>
          <p:cNvSpPr/>
          <p:nvPr/>
        </p:nvSpPr>
        <p:spPr>
          <a:xfrm>
            <a:off x="9517236" y="1650553"/>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3" name="Google Shape;219;p33">
            <a:extLst>
              <a:ext uri="{FF2B5EF4-FFF2-40B4-BE49-F238E27FC236}">
                <a16:creationId xmlns:a16="http://schemas.microsoft.com/office/drawing/2014/main" id="{3888C993-B3DE-456C-A2B3-B6A93C6DDB05}"/>
              </a:ext>
            </a:extLst>
          </p:cNvPr>
          <p:cNvSpPr/>
          <p:nvPr/>
        </p:nvSpPr>
        <p:spPr>
          <a:xfrm>
            <a:off x="9514576" y="1292340"/>
            <a:ext cx="187420" cy="18627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grpSp>
        <p:nvGrpSpPr>
          <p:cNvPr id="22" name="Group 21">
            <a:extLst>
              <a:ext uri="{FF2B5EF4-FFF2-40B4-BE49-F238E27FC236}">
                <a16:creationId xmlns:a16="http://schemas.microsoft.com/office/drawing/2014/main" id="{CBA58350-36D1-41D6-8399-C087AEE7B159}"/>
              </a:ext>
            </a:extLst>
          </p:cNvPr>
          <p:cNvGrpSpPr/>
          <p:nvPr/>
        </p:nvGrpSpPr>
        <p:grpSpPr>
          <a:xfrm>
            <a:off x="8898349" y="1385478"/>
            <a:ext cx="623780" cy="3240327"/>
            <a:chOff x="9127523" y="1385478"/>
            <a:chExt cx="394606" cy="3240327"/>
          </a:xfrm>
        </p:grpSpPr>
        <p:cxnSp>
          <p:nvCxnSpPr>
            <p:cNvPr id="253" name="Straight Connector 252">
              <a:extLst>
                <a:ext uri="{FF2B5EF4-FFF2-40B4-BE49-F238E27FC236}">
                  <a16:creationId xmlns:a16="http://schemas.microsoft.com/office/drawing/2014/main" id="{8A4F3CF1-8D61-4180-909C-F3E1B9914E36}"/>
                </a:ext>
              </a:extLst>
            </p:cNvPr>
            <p:cNvCxnSpPr>
              <a:cxnSpLocks/>
              <a:endCxn id="252" idx="2"/>
            </p:cNvCxnSpPr>
            <p:nvPr/>
          </p:nvCxnSpPr>
          <p:spPr>
            <a:xfrm rot="16200000" flipH="1">
              <a:off x="7893772" y="3002340"/>
              <a:ext cx="2859920"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4" name="Straight Connector 253">
              <a:extLst>
                <a:ext uri="{FF2B5EF4-FFF2-40B4-BE49-F238E27FC236}">
                  <a16:creationId xmlns:a16="http://schemas.microsoft.com/office/drawing/2014/main" id="{1088B48F-76F1-4505-97EB-BC842D276AA7}"/>
                </a:ext>
              </a:extLst>
            </p:cNvPr>
            <p:cNvCxnSpPr>
              <a:cxnSpLocks/>
              <a:endCxn id="252" idx="2"/>
            </p:cNvCxnSpPr>
            <p:nvPr/>
          </p:nvCxnSpPr>
          <p:spPr>
            <a:xfrm rot="16200000" flipH="1">
              <a:off x="9078037" y="4186606"/>
              <a:ext cx="488685"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5" name="Straight Connector 254">
              <a:extLst>
                <a:ext uri="{FF2B5EF4-FFF2-40B4-BE49-F238E27FC236}">
                  <a16:creationId xmlns:a16="http://schemas.microsoft.com/office/drawing/2014/main" id="{AD33AFE1-2DBC-449D-8724-B030F2902FCA}"/>
                </a:ext>
              </a:extLst>
            </p:cNvPr>
            <p:cNvCxnSpPr>
              <a:cxnSpLocks/>
              <a:endCxn id="252" idx="2"/>
            </p:cNvCxnSpPr>
            <p:nvPr/>
          </p:nvCxnSpPr>
          <p:spPr>
            <a:xfrm rot="16200000" flipH="1">
              <a:off x="9190428" y="4298996"/>
              <a:ext cx="263904"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4" name="Straight Connector 273">
              <a:extLst>
                <a:ext uri="{FF2B5EF4-FFF2-40B4-BE49-F238E27FC236}">
                  <a16:creationId xmlns:a16="http://schemas.microsoft.com/office/drawing/2014/main" id="{D1FC26B6-0D79-48B4-A4A4-4FB836E6C797}"/>
                </a:ext>
              </a:extLst>
            </p:cNvPr>
            <p:cNvCxnSpPr>
              <a:cxnSpLocks/>
              <a:endCxn id="265" idx="2"/>
            </p:cNvCxnSpPr>
            <p:nvPr/>
          </p:nvCxnSpPr>
          <p:spPr>
            <a:xfrm rot="16200000">
              <a:off x="9273895" y="4121219"/>
              <a:ext cx="9430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5" name="Straight Connector 274">
              <a:extLst>
                <a:ext uri="{FF2B5EF4-FFF2-40B4-BE49-F238E27FC236}">
                  <a16:creationId xmlns:a16="http://schemas.microsoft.com/office/drawing/2014/main" id="{353E3C54-5152-466D-A2E7-D9222323CEC5}"/>
                </a:ext>
              </a:extLst>
            </p:cNvPr>
            <p:cNvCxnSpPr>
              <a:cxnSpLocks/>
              <a:endCxn id="265" idx="2"/>
            </p:cNvCxnSpPr>
            <p:nvPr/>
          </p:nvCxnSpPr>
          <p:spPr>
            <a:xfrm rot="16200000" flipH="1">
              <a:off x="9255814" y="4008829"/>
              <a:ext cx="13047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6" name="Straight Connector 275">
              <a:extLst>
                <a:ext uri="{FF2B5EF4-FFF2-40B4-BE49-F238E27FC236}">
                  <a16:creationId xmlns:a16="http://schemas.microsoft.com/office/drawing/2014/main" id="{02B911CF-05FD-411F-8A23-210F9370BFFE}"/>
                </a:ext>
              </a:extLst>
            </p:cNvPr>
            <p:cNvCxnSpPr>
              <a:cxnSpLocks/>
              <a:endCxn id="265" idx="2"/>
            </p:cNvCxnSpPr>
            <p:nvPr/>
          </p:nvCxnSpPr>
          <p:spPr>
            <a:xfrm rot="16200000" flipH="1">
              <a:off x="8071549" y="2824563"/>
              <a:ext cx="2501706"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7" name="Straight Connector 276">
              <a:extLst>
                <a:ext uri="{FF2B5EF4-FFF2-40B4-BE49-F238E27FC236}">
                  <a16:creationId xmlns:a16="http://schemas.microsoft.com/office/drawing/2014/main" id="{146849CA-FD48-4E75-8B9E-813398C45777}"/>
                </a:ext>
              </a:extLst>
            </p:cNvPr>
            <p:cNvCxnSpPr>
              <a:cxnSpLocks/>
              <a:endCxn id="266" idx="2"/>
            </p:cNvCxnSpPr>
            <p:nvPr/>
          </p:nvCxnSpPr>
          <p:spPr>
            <a:xfrm rot="16200000">
              <a:off x="9207847" y="3827730"/>
              <a:ext cx="229066"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8" name="Straight Connector 277">
              <a:extLst>
                <a:ext uri="{FF2B5EF4-FFF2-40B4-BE49-F238E27FC236}">
                  <a16:creationId xmlns:a16="http://schemas.microsoft.com/office/drawing/2014/main" id="{3CB4284C-874C-47C6-B239-ABC4E3384DC6}"/>
                </a:ext>
              </a:extLst>
            </p:cNvPr>
            <p:cNvCxnSpPr>
              <a:cxnSpLocks/>
              <a:endCxn id="266" idx="2"/>
            </p:cNvCxnSpPr>
            <p:nvPr/>
          </p:nvCxnSpPr>
          <p:spPr>
            <a:xfrm rot="16200000">
              <a:off x="9095456" y="3940121"/>
              <a:ext cx="453847"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79" name="Straight Connector 278">
              <a:extLst>
                <a:ext uri="{FF2B5EF4-FFF2-40B4-BE49-F238E27FC236}">
                  <a16:creationId xmlns:a16="http://schemas.microsoft.com/office/drawing/2014/main" id="{A40977E8-714E-406E-AE21-2BE018F632F9}"/>
                </a:ext>
              </a:extLst>
            </p:cNvPr>
            <p:cNvCxnSpPr>
              <a:cxnSpLocks/>
              <a:endCxn id="266" idx="2"/>
            </p:cNvCxnSpPr>
            <p:nvPr/>
          </p:nvCxnSpPr>
          <p:spPr>
            <a:xfrm rot="16200000" flipH="1">
              <a:off x="8252647" y="2643465"/>
              <a:ext cx="2142169"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0" name="Straight Connector 279">
              <a:extLst>
                <a:ext uri="{FF2B5EF4-FFF2-40B4-BE49-F238E27FC236}">
                  <a16:creationId xmlns:a16="http://schemas.microsoft.com/office/drawing/2014/main" id="{DC69CD6B-BB7C-4074-ACB2-DDE5E798C149}"/>
                </a:ext>
              </a:extLst>
            </p:cNvPr>
            <p:cNvCxnSpPr>
              <a:cxnSpLocks/>
              <a:endCxn id="267" idx="2"/>
            </p:cNvCxnSpPr>
            <p:nvPr/>
          </p:nvCxnSpPr>
          <p:spPr>
            <a:xfrm rot="16200000">
              <a:off x="8915020" y="3762344"/>
              <a:ext cx="812060"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1" name="Straight Connector 280">
              <a:extLst>
                <a:ext uri="{FF2B5EF4-FFF2-40B4-BE49-F238E27FC236}">
                  <a16:creationId xmlns:a16="http://schemas.microsoft.com/office/drawing/2014/main" id="{F2D5DBF7-95B3-4F4C-B50D-A17F67A49A84}"/>
                </a:ext>
              </a:extLst>
            </p:cNvPr>
            <p:cNvCxnSpPr>
              <a:cxnSpLocks/>
              <a:endCxn id="267" idx="2"/>
            </p:cNvCxnSpPr>
            <p:nvPr/>
          </p:nvCxnSpPr>
          <p:spPr>
            <a:xfrm rot="16200000">
              <a:off x="9027410" y="3649953"/>
              <a:ext cx="587279"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2" name="Straight Connector 281">
              <a:extLst>
                <a:ext uri="{FF2B5EF4-FFF2-40B4-BE49-F238E27FC236}">
                  <a16:creationId xmlns:a16="http://schemas.microsoft.com/office/drawing/2014/main" id="{A4044848-BF29-4EAC-8156-EC3D2A221A65}"/>
                </a:ext>
              </a:extLst>
            </p:cNvPr>
            <p:cNvCxnSpPr>
              <a:cxnSpLocks/>
              <a:endCxn id="267" idx="2"/>
            </p:cNvCxnSpPr>
            <p:nvPr/>
          </p:nvCxnSpPr>
          <p:spPr>
            <a:xfrm rot="16200000" flipH="1">
              <a:off x="8430424" y="2465688"/>
              <a:ext cx="1783955"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3" name="Straight Connector 282">
              <a:extLst>
                <a:ext uri="{FF2B5EF4-FFF2-40B4-BE49-F238E27FC236}">
                  <a16:creationId xmlns:a16="http://schemas.microsoft.com/office/drawing/2014/main" id="{80E2B4EE-25D1-49FF-A564-D8F5A190B096}"/>
                </a:ext>
              </a:extLst>
            </p:cNvPr>
            <p:cNvCxnSpPr>
              <a:cxnSpLocks/>
              <a:endCxn id="268" idx="2"/>
            </p:cNvCxnSpPr>
            <p:nvPr/>
          </p:nvCxnSpPr>
          <p:spPr>
            <a:xfrm rot="16200000">
              <a:off x="8729120" y="3573784"/>
              <a:ext cx="118651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4" name="Straight Connector 283">
              <a:extLst>
                <a:ext uri="{FF2B5EF4-FFF2-40B4-BE49-F238E27FC236}">
                  <a16:creationId xmlns:a16="http://schemas.microsoft.com/office/drawing/2014/main" id="{B5FBB225-3D1F-418A-A56B-9F76ABF03B86}"/>
                </a:ext>
              </a:extLst>
            </p:cNvPr>
            <p:cNvCxnSpPr>
              <a:cxnSpLocks/>
              <a:endCxn id="268" idx="2"/>
            </p:cNvCxnSpPr>
            <p:nvPr/>
          </p:nvCxnSpPr>
          <p:spPr>
            <a:xfrm rot="16200000">
              <a:off x="8841510" y="3461394"/>
              <a:ext cx="96173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5" name="Straight Connector 284">
              <a:extLst>
                <a:ext uri="{FF2B5EF4-FFF2-40B4-BE49-F238E27FC236}">
                  <a16:creationId xmlns:a16="http://schemas.microsoft.com/office/drawing/2014/main" id="{6D22BA3B-83F5-4AA2-A877-909C85369612}"/>
                </a:ext>
              </a:extLst>
            </p:cNvPr>
            <p:cNvCxnSpPr>
              <a:cxnSpLocks/>
              <a:endCxn id="268" idx="2"/>
            </p:cNvCxnSpPr>
            <p:nvPr/>
          </p:nvCxnSpPr>
          <p:spPr>
            <a:xfrm rot="16200000" flipH="1">
              <a:off x="8618984" y="2277129"/>
              <a:ext cx="1409496"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6" name="Straight Connector 285">
              <a:extLst>
                <a:ext uri="{FF2B5EF4-FFF2-40B4-BE49-F238E27FC236}">
                  <a16:creationId xmlns:a16="http://schemas.microsoft.com/office/drawing/2014/main" id="{60AB4618-61C4-4714-BBDD-971E6BDFEB7C}"/>
                </a:ext>
              </a:extLst>
            </p:cNvPr>
            <p:cNvCxnSpPr>
              <a:cxnSpLocks/>
              <a:endCxn id="269" idx="2"/>
            </p:cNvCxnSpPr>
            <p:nvPr/>
          </p:nvCxnSpPr>
          <p:spPr>
            <a:xfrm rot="16200000">
              <a:off x="8661074" y="3283617"/>
              <a:ext cx="131995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7" name="Straight Connector 286">
              <a:extLst>
                <a:ext uri="{FF2B5EF4-FFF2-40B4-BE49-F238E27FC236}">
                  <a16:creationId xmlns:a16="http://schemas.microsoft.com/office/drawing/2014/main" id="{3A0FA7C1-3F1A-47FC-B51A-D9DB511526DF}"/>
                </a:ext>
              </a:extLst>
            </p:cNvPr>
            <p:cNvCxnSpPr>
              <a:cxnSpLocks/>
              <a:endCxn id="269" idx="2"/>
            </p:cNvCxnSpPr>
            <p:nvPr/>
          </p:nvCxnSpPr>
          <p:spPr>
            <a:xfrm rot="16200000">
              <a:off x="8548684" y="3396007"/>
              <a:ext cx="1544733"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8" name="Straight Connector 287">
              <a:extLst>
                <a:ext uri="{FF2B5EF4-FFF2-40B4-BE49-F238E27FC236}">
                  <a16:creationId xmlns:a16="http://schemas.microsoft.com/office/drawing/2014/main" id="{BA2C91EA-E1E2-44DD-8884-1E62628CE006}"/>
                </a:ext>
              </a:extLst>
            </p:cNvPr>
            <p:cNvCxnSpPr>
              <a:cxnSpLocks/>
              <a:endCxn id="269" idx="2"/>
            </p:cNvCxnSpPr>
            <p:nvPr/>
          </p:nvCxnSpPr>
          <p:spPr>
            <a:xfrm rot="16200000" flipH="1">
              <a:off x="8796760" y="2099352"/>
              <a:ext cx="1051283"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89" name="Straight Connector 288">
              <a:extLst>
                <a:ext uri="{FF2B5EF4-FFF2-40B4-BE49-F238E27FC236}">
                  <a16:creationId xmlns:a16="http://schemas.microsoft.com/office/drawing/2014/main" id="{357C3B46-39B2-4C28-9013-36C0723F0ED1}"/>
                </a:ext>
              </a:extLst>
            </p:cNvPr>
            <p:cNvCxnSpPr>
              <a:cxnSpLocks/>
              <a:endCxn id="270" idx="2"/>
            </p:cNvCxnSpPr>
            <p:nvPr/>
          </p:nvCxnSpPr>
          <p:spPr>
            <a:xfrm rot="16200000">
              <a:off x="8373644" y="3213416"/>
              <a:ext cx="1902364"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0" name="Straight Connector 289">
              <a:extLst>
                <a:ext uri="{FF2B5EF4-FFF2-40B4-BE49-F238E27FC236}">
                  <a16:creationId xmlns:a16="http://schemas.microsoft.com/office/drawing/2014/main" id="{06DECE69-4264-469A-8F49-0865A831B638}"/>
                </a:ext>
              </a:extLst>
            </p:cNvPr>
            <p:cNvCxnSpPr>
              <a:cxnSpLocks/>
              <a:endCxn id="270" idx="2"/>
            </p:cNvCxnSpPr>
            <p:nvPr/>
          </p:nvCxnSpPr>
          <p:spPr>
            <a:xfrm rot="16200000">
              <a:off x="8486034" y="3101025"/>
              <a:ext cx="1677583" cy="39460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1" name="Straight Connector 290">
              <a:extLst>
                <a:ext uri="{FF2B5EF4-FFF2-40B4-BE49-F238E27FC236}">
                  <a16:creationId xmlns:a16="http://schemas.microsoft.com/office/drawing/2014/main" id="{C20BA410-F0DD-4E89-95A2-477BAA27A99C}"/>
                </a:ext>
              </a:extLst>
            </p:cNvPr>
            <p:cNvCxnSpPr>
              <a:cxnSpLocks/>
              <a:endCxn id="270" idx="2"/>
            </p:cNvCxnSpPr>
            <p:nvPr/>
          </p:nvCxnSpPr>
          <p:spPr>
            <a:xfrm rot="16200000" flipH="1">
              <a:off x="8979352" y="1916760"/>
              <a:ext cx="693651" cy="39190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2" name="Straight Connector 291">
              <a:extLst>
                <a:ext uri="{FF2B5EF4-FFF2-40B4-BE49-F238E27FC236}">
                  <a16:creationId xmlns:a16="http://schemas.microsoft.com/office/drawing/2014/main" id="{BD60EFBB-778A-4381-B3F6-55A75A9915C2}"/>
                </a:ext>
              </a:extLst>
            </p:cNvPr>
            <p:cNvCxnSpPr>
              <a:cxnSpLocks/>
              <a:endCxn id="271" idx="2"/>
            </p:cNvCxnSpPr>
            <p:nvPr/>
          </p:nvCxnSpPr>
          <p:spPr>
            <a:xfrm rot="16200000">
              <a:off x="8193208" y="3035639"/>
              <a:ext cx="226057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3" name="Straight Connector 292">
              <a:extLst>
                <a:ext uri="{FF2B5EF4-FFF2-40B4-BE49-F238E27FC236}">
                  <a16:creationId xmlns:a16="http://schemas.microsoft.com/office/drawing/2014/main" id="{01675C6A-AAA5-4B4B-AC51-24DB0AED57D2}"/>
                </a:ext>
              </a:extLst>
            </p:cNvPr>
            <p:cNvCxnSpPr>
              <a:cxnSpLocks/>
              <a:endCxn id="271" idx="2"/>
            </p:cNvCxnSpPr>
            <p:nvPr/>
          </p:nvCxnSpPr>
          <p:spPr>
            <a:xfrm rot="16200000">
              <a:off x="8305598" y="2923248"/>
              <a:ext cx="2035797" cy="39194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4" name="Straight Connector 293">
              <a:extLst>
                <a:ext uri="{FF2B5EF4-FFF2-40B4-BE49-F238E27FC236}">
                  <a16:creationId xmlns:a16="http://schemas.microsoft.com/office/drawing/2014/main" id="{647981AA-AD6B-453F-9EC1-B6F421B94AD3}"/>
                </a:ext>
              </a:extLst>
            </p:cNvPr>
            <p:cNvCxnSpPr>
              <a:cxnSpLocks/>
              <a:endCxn id="271" idx="2"/>
            </p:cNvCxnSpPr>
            <p:nvPr/>
          </p:nvCxnSpPr>
          <p:spPr>
            <a:xfrm rot="16200000" flipH="1">
              <a:off x="9157129" y="1738983"/>
              <a:ext cx="335438" cy="38924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5" name="Straight Connector 294">
              <a:extLst>
                <a:ext uri="{FF2B5EF4-FFF2-40B4-BE49-F238E27FC236}">
                  <a16:creationId xmlns:a16="http://schemas.microsoft.com/office/drawing/2014/main" id="{A9C5A846-28C2-4F6D-8F86-DBD983B4AAB4}"/>
                </a:ext>
              </a:extLst>
            </p:cNvPr>
            <p:cNvCxnSpPr>
              <a:cxnSpLocks/>
              <a:endCxn id="272" idx="2"/>
            </p:cNvCxnSpPr>
            <p:nvPr/>
          </p:nvCxnSpPr>
          <p:spPr>
            <a:xfrm rot="16200000">
              <a:off x="8013275" y="2857940"/>
              <a:ext cx="2618209"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6" name="Straight Connector 295">
              <a:extLst>
                <a:ext uri="{FF2B5EF4-FFF2-40B4-BE49-F238E27FC236}">
                  <a16:creationId xmlns:a16="http://schemas.microsoft.com/office/drawing/2014/main" id="{F9194FCF-D28F-4C39-B67A-410C5E3223ED}"/>
                </a:ext>
              </a:extLst>
            </p:cNvPr>
            <p:cNvCxnSpPr>
              <a:cxnSpLocks/>
              <a:endCxn id="272" idx="2"/>
            </p:cNvCxnSpPr>
            <p:nvPr/>
          </p:nvCxnSpPr>
          <p:spPr>
            <a:xfrm rot="16200000">
              <a:off x="8125666" y="2745549"/>
              <a:ext cx="2393428" cy="38971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7" name="Straight Connector 296">
              <a:extLst>
                <a:ext uri="{FF2B5EF4-FFF2-40B4-BE49-F238E27FC236}">
                  <a16:creationId xmlns:a16="http://schemas.microsoft.com/office/drawing/2014/main" id="{2A290A91-C8D8-4470-B2F8-68CBB91917E6}"/>
                </a:ext>
              </a:extLst>
            </p:cNvPr>
            <p:cNvCxnSpPr>
              <a:cxnSpLocks/>
              <a:endCxn id="272" idx="2"/>
            </p:cNvCxnSpPr>
            <p:nvPr/>
          </p:nvCxnSpPr>
          <p:spPr>
            <a:xfrm rot="16200000">
              <a:off x="9312635" y="1561284"/>
              <a:ext cx="22193" cy="38700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8" name="Straight Connector 297">
              <a:extLst>
                <a:ext uri="{FF2B5EF4-FFF2-40B4-BE49-F238E27FC236}">
                  <a16:creationId xmlns:a16="http://schemas.microsoft.com/office/drawing/2014/main" id="{46C9C882-8F5A-4960-B59D-DED9DC38EFC0}"/>
                </a:ext>
              </a:extLst>
            </p:cNvPr>
            <p:cNvCxnSpPr>
              <a:cxnSpLocks/>
              <a:endCxn id="273" idx="2"/>
            </p:cNvCxnSpPr>
            <p:nvPr/>
          </p:nvCxnSpPr>
          <p:spPr>
            <a:xfrm rot="16200000">
              <a:off x="7832839" y="2680163"/>
              <a:ext cx="2976422"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99" name="Straight Connector 298">
              <a:extLst>
                <a:ext uri="{FF2B5EF4-FFF2-40B4-BE49-F238E27FC236}">
                  <a16:creationId xmlns:a16="http://schemas.microsoft.com/office/drawing/2014/main" id="{A3C83EFF-DA1D-416C-B975-BF84D15D9ADB}"/>
                </a:ext>
              </a:extLst>
            </p:cNvPr>
            <p:cNvCxnSpPr>
              <a:cxnSpLocks/>
              <a:endCxn id="273" idx="2"/>
            </p:cNvCxnSpPr>
            <p:nvPr/>
          </p:nvCxnSpPr>
          <p:spPr>
            <a:xfrm rot="16200000">
              <a:off x="7945229" y="2567772"/>
              <a:ext cx="2751641" cy="38705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0" name="Straight Connector 299">
              <a:extLst>
                <a:ext uri="{FF2B5EF4-FFF2-40B4-BE49-F238E27FC236}">
                  <a16:creationId xmlns:a16="http://schemas.microsoft.com/office/drawing/2014/main" id="{E0417708-FEC2-40FE-AD7D-9E134A36C4C3}"/>
                </a:ext>
              </a:extLst>
            </p:cNvPr>
            <p:cNvCxnSpPr>
              <a:cxnSpLocks/>
              <a:endCxn id="273" idx="2"/>
            </p:cNvCxnSpPr>
            <p:nvPr/>
          </p:nvCxnSpPr>
          <p:spPr>
            <a:xfrm rot="16200000">
              <a:off x="9132199" y="1383507"/>
              <a:ext cx="380407" cy="38434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cxnSp>
        <p:nvCxnSpPr>
          <p:cNvPr id="301" name="Straight Connector 300">
            <a:extLst>
              <a:ext uri="{FF2B5EF4-FFF2-40B4-BE49-F238E27FC236}">
                <a16:creationId xmlns:a16="http://schemas.microsoft.com/office/drawing/2014/main" id="{0E95BD83-3C7B-4A86-86CE-AD06A19988DF}"/>
              </a:ext>
            </a:extLst>
          </p:cNvPr>
          <p:cNvCxnSpPr>
            <a:cxnSpLocks/>
            <a:endCxn id="248" idx="2"/>
          </p:cNvCxnSpPr>
          <p:nvPr/>
        </p:nvCxnSpPr>
        <p:spPr>
          <a:xfrm rot="16200000" flipH="1">
            <a:off x="7284567" y="3566107"/>
            <a:ext cx="109338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2" name="Straight Connector 301">
            <a:extLst>
              <a:ext uri="{FF2B5EF4-FFF2-40B4-BE49-F238E27FC236}">
                <a16:creationId xmlns:a16="http://schemas.microsoft.com/office/drawing/2014/main" id="{DA6D2076-75FD-45C6-9B6E-AD4A89C05F0B}"/>
              </a:ext>
            </a:extLst>
          </p:cNvPr>
          <p:cNvCxnSpPr>
            <a:cxnSpLocks/>
            <a:endCxn id="247" idx="2"/>
          </p:cNvCxnSpPr>
          <p:nvPr/>
        </p:nvCxnSpPr>
        <p:spPr>
          <a:xfrm rot="16200000" flipH="1">
            <a:off x="7396957" y="3453716"/>
            <a:ext cx="868601" cy="47510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3" name="Straight Connector 302">
            <a:extLst>
              <a:ext uri="{FF2B5EF4-FFF2-40B4-BE49-F238E27FC236}">
                <a16:creationId xmlns:a16="http://schemas.microsoft.com/office/drawing/2014/main" id="{79F49C96-B14F-4ED8-8FC4-AF6BB3FB1CD7}"/>
              </a:ext>
            </a:extLst>
          </p:cNvPr>
          <p:cNvCxnSpPr>
            <a:cxnSpLocks/>
            <a:endCxn id="246" idx="2"/>
          </p:cNvCxnSpPr>
          <p:nvPr/>
        </p:nvCxnSpPr>
        <p:spPr>
          <a:xfrm rot="16200000">
            <a:off x="7081292" y="2266747"/>
            <a:ext cx="1502635" cy="47780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304" name="TextBox 303">
            <a:extLst>
              <a:ext uri="{FF2B5EF4-FFF2-40B4-BE49-F238E27FC236}">
                <a16:creationId xmlns:a16="http://schemas.microsoft.com/office/drawing/2014/main" id="{C80FC95D-536D-4DC7-BF22-0F9146AEE393}"/>
              </a:ext>
            </a:extLst>
          </p:cNvPr>
          <p:cNvSpPr txBox="1"/>
          <p:nvPr/>
        </p:nvSpPr>
        <p:spPr>
          <a:xfrm rot="16200000">
            <a:off x="7685622"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sp>
        <p:nvSpPr>
          <p:cNvPr id="305" name="TextBox 304">
            <a:extLst>
              <a:ext uri="{FF2B5EF4-FFF2-40B4-BE49-F238E27FC236}">
                <a16:creationId xmlns:a16="http://schemas.microsoft.com/office/drawing/2014/main" id="{0EF89639-2252-412A-B306-34CE18C7BD9E}"/>
              </a:ext>
            </a:extLst>
          </p:cNvPr>
          <p:cNvSpPr txBox="1"/>
          <p:nvPr/>
        </p:nvSpPr>
        <p:spPr>
          <a:xfrm rot="16200000">
            <a:off x="7026531" y="2741436"/>
            <a:ext cx="2195042" cy="397032"/>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spAutoFit/>
          </a:bodyPr>
          <a:lstStyle/>
          <a:p>
            <a:pPr algn="ctr">
              <a:lnSpc>
                <a:spcPct val="90000"/>
              </a:lnSpc>
            </a:pPr>
            <a:r>
              <a:rPr lang="en-US" sz="2200">
                <a:solidFill>
                  <a:schemeClr val="bg1"/>
                </a:solidFill>
              </a:rPr>
              <a:t>…                 …</a:t>
            </a:r>
          </a:p>
        </p:txBody>
      </p:sp>
      <p:cxnSp>
        <p:nvCxnSpPr>
          <p:cNvPr id="306" name="Straight Connector 305">
            <a:extLst>
              <a:ext uri="{FF2B5EF4-FFF2-40B4-BE49-F238E27FC236}">
                <a16:creationId xmlns:a16="http://schemas.microsoft.com/office/drawing/2014/main" id="{11401FCD-EF26-4EA6-9173-7AFB038CA904}"/>
              </a:ext>
            </a:extLst>
          </p:cNvPr>
          <p:cNvCxnSpPr>
            <a:cxnSpLocks/>
            <a:endCxn id="248" idx="2"/>
          </p:cNvCxnSpPr>
          <p:nvPr/>
        </p:nvCxnSpPr>
        <p:spPr>
          <a:xfrm rot="16200000" flipH="1">
            <a:off x="7196246" y="3477785"/>
            <a:ext cx="1274617"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a:extLst>
              <a:ext uri="{FF2B5EF4-FFF2-40B4-BE49-F238E27FC236}">
                <a16:creationId xmlns:a16="http://schemas.microsoft.com/office/drawing/2014/main" id="{D773B9BF-3BAA-493C-B23F-D793DDB005E9}"/>
              </a:ext>
            </a:extLst>
          </p:cNvPr>
          <p:cNvCxnSpPr>
            <a:cxnSpLocks/>
            <a:endCxn id="247" idx="2"/>
          </p:cNvCxnSpPr>
          <p:nvPr/>
        </p:nvCxnSpPr>
        <p:spPr>
          <a:xfrm rot="16200000" flipH="1">
            <a:off x="7306115" y="3362874"/>
            <a:ext cx="1054878"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8" name="Straight Connector 307">
            <a:extLst>
              <a:ext uri="{FF2B5EF4-FFF2-40B4-BE49-F238E27FC236}">
                <a16:creationId xmlns:a16="http://schemas.microsoft.com/office/drawing/2014/main" id="{99A6B1F0-F906-4BA9-84B1-7BD4B82C7707}"/>
              </a:ext>
            </a:extLst>
          </p:cNvPr>
          <p:cNvCxnSpPr>
            <a:cxnSpLocks/>
            <a:endCxn id="246" idx="2"/>
          </p:cNvCxnSpPr>
          <p:nvPr/>
        </p:nvCxnSpPr>
        <p:spPr>
          <a:xfrm rot="16200000">
            <a:off x="7174206" y="2178425"/>
            <a:ext cx="1321399"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09" name="Straight Connector 308">
            <a:extLst>
              <a:ext uri="{FF2B5EF4-FFF2-40B4-BE49-F238E27FC236}">
                <a16:creationId xmlns:a16="http://schemas.microsoft.com/office/drawing/2014/main" id="{51C45DA9-BC29-4ED1-A69A-8FB47E4297A2}"/>
              </a:ext>
            </a:extLst>
          </p:cNvPr>
          <p:cNvCxnSpPr>
            <a:cxnSpLocks/>
            <a:endCxn id="248" idx="2"/>
          </p:cNvCxnSpPr>
          <p:nvPr/>
        </p:nvCxnSpPr>
        <p:spPr>
          <a:xfrm rot="16200000" flipH="1">
            <a:off x="6976922" y="3258461"/>
            <a:ext cx="1713265"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0" name="Straight Connector 309">
            <a:extLst>
              <a:ext uri="{FF2B5EF4-FFF2-40B4-BE49-F238E27FC236}">
                <a16:creationId xmlns:a16="http://schemas.microsoft.com/office/drawing/2014/main" id="{D1E21DDA-CE16-4E88-ACA5-BC2262E27AF5}"/>
              </a:ext>
            </a:extLst>
          </p:cNvPr>
          <p:cNvCxnSpPr>
            <a:cxnSpLocks/>
            <a:endCxn id="247" idx="2"/>
          </p:cNvCxnSpPr>
          <p:nvPr/>
        </p:nvCxnSpPr>
        <p:spPr>
          <a:xfrm rot="16200000" flipH="1">
            <a:off x="7089312" y="3146070"/>
            <a:ext cx="1488484" cy="4705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11" name="Straight Connector 310">
            <a:extLst>
              <a:ext uri="{FF2B5EF4-FFF2-40B4-BE49-F238E27FC236}">
                <a16:creationId xmlns:a16="http://schemas.microsoft.com/office/drawing/2014/main" id="{90B05E5B-363C-4223-8CFE-EAE9712C9644}"/>
              </a:ext>
            </a:extLst>
          </p:cNvPr>
          <p:cNvCxnSpPr>
            <a:cxnSpLocks/>
            <a:endCxn id="246" idx="2"/>
          </p:cNvCxnSpPr>
          <p:nvPr/>
        </p:nvCxnSpPr>
        <p:spPr>
          <a:xfrm rot="16200000">
            <a:off x="7393530" y="1959101"/>
            <a:ext cx="882751" cy="47321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31" name="TextBox 230">
            <a:extLst>
              <a:ext uri="{FF2B5EF4-FFF2-40B4-BE49-F238E27FC236}">
                <a16:creationId xmlns:a16="http://schemas.microsoft.com/office/drawing/2014/main" id="{D60AAD40-9AEF-44D0-B53D-309F04F7FE34}"/>
              </a:ext>
            </a:extLst>
          </p:cNvPr>
          <p:cNvSpPr txBox="1"/>
          <p:nvPr/>
        </p:nvSpPr>
        <p:spPr>
          <a:xfrm>
            <a:off x="8811163" y="5024189"/>
            <a:ext cx="1609351"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(10)</a:t>
            </a:r>
          </a:p>
          <a:p>
            <a:pPr algn="ctr">
              <a:lnSpc>
                <a:spcPct val="90000"/>
              </a:lnSpc>
            </a:pPr>
            <a:r>
              <a:rPr lang="en-US" sz="1400">
                <a:solidFill>
                  <a:schemeClr val="bg1"/>
                </a:solidFill>
              </a:rPr>
              <a:t>輸出預測</a:t>
            </a:r>
          </a:p>
        </p:txBody>
      </p:sp>
      <p:sp>
        <p:nvSpPr>
          <p:cNvPr id="232" name="TextBox 231">
            <a:extLst>
              <a:ext uri="{FF2B5EF4-FFF2-40B4-BE49-F238E27FC236}">
                <a16:creationId xmlns:a16="http://schemas.microsoft.com/office/drawing/2014/main" id="{51E08503-6CA6-4787-8441-E84B2BDA3D67}"/>
              </a:ext>
            </a:extLst>
          </p:cNvPr>
          <p:cNvSpPr txBox="1"/>
          <p:nvPr/>
        </p:nvSpPr>
        <p:spPr>
          <a:xfrm>
            <a:off x="7782549" y="4477547"/>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密集</a:t>
            </a:r>
          </a:p>
        </p:txBody>
      </p:sp>
      <p:sp>
        <p:nvSpPr>
          <p:cNvPr id="233" name="TextBox 232">
            <a:extLst>
              <a:ext uri="{FF2B5EF4-FFF2-40B4-BE49-F238E27FC236}">
                <a16:creationId xmlns:a16="http://schemas.microsoft.com/office/drawing/2014/main" id="{FCAAE50C-EA59-46C3-A52B-D13183D2CA9C}"/>
              </a:ext>
            </a:extLst>
          </p:cNvPr>
          <p:cNvSpPr txBox="1"/>
          <p:nvPr/>
        </p:nvSpPr>
        <p:spPr>
          <a:xfrm>
            <a:off x="8496234" y="4484879"/>
            <a:ext cx="660758" cy="480131"/>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rtlCol="0" anchor="ctr">
            <a:spAutoFit/>
          </a:bodyPr>
          <a:lstStyle/>
          <a:p>
            <a:pPr algn="ctr">
              <a:lnSpc>
                <a:spcPct val="90000"/>
              </a:lnSpc>
            </a:pPr>
            <a:r>
              <a:rPr lang="en-US" sz="1400">
                <a:solidFill>
                  <a:schemeClr val="bg1"/>
                </a:solidFill>
              </a:rPr>
              <a:t>(512)</a:t>
            </a:r>
          </a:p>
          <a:p>
            <a:pPr algn="ctr">
              <a:lnSpc>
                <a:spcPct val="90000"/>
              </a:lnSpc>
            </a:pPr>
            <a:r>
              <a:rPr lang="en-US" sz="1400">
                <a:solidFill>
                  <a:schemeClr val="bg1"/>
                </a:solidFill>
              </a:rPr>
              <a:t>密集</a:t>
            </a:r>
          </a:p>
        </p:txBody>
      </p:sp>
      <p:sp>
        <p:nvSpPr>
          <p:cNvPr id="6" name="Rectangle 5">
            <a:extLst>
              <a:ext uri="{FF2B5EF4-FFF2-40B4-BE49-F238E27FC236}">
                <a16:creationId xmlns:a16="http://schemas.microsoft.com/office/drawing/2014/main" id="{25FE0A87-3AB0-45DD-8FE4-7990FAC4944B}"/>
              </a:ext>
            </a:extLst>
          </p:cNvPr>
          <p:cNvSpPr/>
          <p:nvPr/>
        </p:nvSpPr>
        <p:spPr>
          <a:xfrm>
            <a:off x="955305" y="2405526"/>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C70C6E3C-897D-4343-B621-4A551B43EF29}"/>
              </a:ext>
            </a:extLst>
          </p:cNvPr>
          <p:cNvCxnSpPr/>
          <p:nvPr/>
        </p:nvCxnSpPr>
        <p:spPr>
          <a:xfrm flipV="1">
            <a:off x="1158444" y="2195709"/>
            <a:ext cx="1624282" cy="34541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06FFF01D-AFCE-4616-8B0C-7AC775158004}"/>
              </a:ext>
            </a:extLst>
          </p:cNvPr>
          <p:cNvPicPr>
            <a:picLocks noChangeAspect="1"/>
          </p:cNvPicPr>
          <p:nvPr/>
        </p:nvPicPr>
        <p:blipFill rotWithShape="1">
          <a:blip r:embed="rId4" cstate="email">
            <a:extLst>
              <a:ext uri="{28A0092B-C50C-407E-A947-70E740481C1C}">
                <a14:useLocalDpi xmlns:a14="http://schemas.microsoft.com/office/drawing/2010/main"/>
              </a:ext>
            </a:extLst>
          </a:blip>
          <a:srcRect/>
          <a:stretch/>
        </p:blipFill>
        <p:spPr>
          <a:xfrm>
            <a:off x="2317031" y="1759554"/>
            <a:ext cx="854829" cy="849160"/>
          </a:xfrm>
          <a:prstGeom prst="rect">
            <a:avLst/>
          </a:prstGeom>
          <a:scene3d>
            <a:camera prst="isometricRightUp"/>
            <a:lightRig rig="threePt" dir="t"/>
          </a:scene3d>
        </p:spPr>
      </p:pic>
      <p:cxnSp>
        <p:nvCxnSpPr>
          <p:cNvPr id="133" name="Straight Connector 132">
            <a:extLst>
              <a:ext uri="{FF2B5EF4-FFF2-40B4-BE49-F238E27FC236}">
                <a16:creationId xmlns:a16="http://schemas.microsoft.com/office/drawing/2014/main" id="{33E886E5-3D80-481C-AD4F-FD50532E5D68}"/>
              </a:ext>
            </a:extLst>
          </p:cNvPr>
          <p:cNvCxnSpPr>
            <a:cxnSpLocks/>
          </p:cNvCxnSpPr>
          <p:nvPr/>
        </p:nvCxnSpPr>
        <p:spPr>
          <a:xfrm>
            <a:off x="1168869" y="2544940"/>
            <a:ext cx="1592966" cy="67904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4" name="Picture 3">
            <a:extLst>
              <a:ext uri="{FF2B5EF4-FFF2-40B4-BE49-F238E27FC236}">
                <a16:creationId xmlns:a16="http://schemas.microsoft.com/office/drawing/2014/main" id="{A88043EA-4A16-4487-B65A-2F23B50403A3}"/>
              </a:ext>
            </a:extLst>
          </p:cNvPr>
          <p:cNvPicPr>
            <a:picLocks noChangeAspect="1"/>
          </p:cNvPicPr>
          <p:nvPr/>
        </p:nvPicPr>
        <p:blipFill rotWithShape="1">
          <a:blip r:embed="rId5" cstate="email">
            <a:extLst>
              <a:ext uri="{28A0092B-C50C-407E-A947-70E740481C1C}">
                <a14:useLocalDpi xmlns:a14="http://schemas.microsoft.com/office/drawing/2010/main"/>
              </a:ext>
            </a:extLst>
          </a:blip>
          <a:srcRect/>
          <a:stretch/>
        </p:blipFill>
        <p:spPr>
          <a:xfrm>
            <a:off x="2365340" y="2741830"/>
            <a:ext cx="834773" cy="849160"/>
          </a:xfrm>
          <a:prstGeom prst="rect">
            <a:avLst/>
          </a:prstGeom>
          <a:scene3d>
            <a:camera prst="isometricRightUp"/>
            <a:lightRig rig="threePt" dir="t"/>
          </a:scene3d>
        </p:spPr>
      </p:pic>
      <p:cxnSp>
        <p:nvCxnSpPr>
          <p:cNvPr id="163" name="Straight Connector 162">
            <a:extLst>
              <a:ext uri="{FF2B5EF4-FFF2-40B4-BE49-F238E27FC236}">
                <a16:creationId xmlns:a16="http://schemas.microsoft.com/office/drawing/2014/main" id="{1B971D04-6348-4890-B712-D0E6C8CFCE66}"/>
              </a:ext>
            </a:extLst>
          </p:cNvPr>
          <p:cNvCxnSpPr>
            <a:cxnSpLocks/>
          </p:cNvCxnSpPr>
          <p:nvPr/>
        </p:nvCxnSpPr>
        <p:spPr>
          <a:xfrm>
            <a:off x="2761680" y="2185277"/>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3" name="Picture 12">
            <a:extLst>
              <a:ext uri="{FF2B5EF4-FFF2-40B4-BE49-F238E27FC236}">
                <a16:creationId xmlns:a16="http://schemas.microsoft.com/office/drawing/2014/main" id="{A1AEEC86-C1C2-415E-ABB3-363461B3B8F1}"/>
              </a:ext>
            </a:extLst>
          </p:cNvPr>
          <p:cNvPicPr>
            <a:picLocks noChangeAspect="1"/>
          </p:cNvPicPr>
          <p:nvPr/>
        </p:nvPicPr>
        <p:blipFill rotWithShape="1">
          <a:blip r:embed="rId6" cstate="email">
            <a:extLst>
              <a:ext uri="{28A0092B-C50C-407E-A947-70E740481C1C}">
                <a14:useLocalDpi xmlns:a14="http://schemas.microsoft.com/office/drawing/2010/main"/>
              </a:ext>
            </a:extLst>
          </a:blip>
          <a:srcRect/>
          <a:stretch/>
        </p:blipFill>
        <p:spPr>
          <a:xfrm>
            <a:off x="3046768" y="1802120"/>
            <a:ext cx="1359853" cy="1383290"/>
          </a:xfrm>
          <a:prstGeom prst="rect">
            <a:avLst/>
          </a:prstGeom>
          <a:scene3d>
            <a:camera prst="isometricRightUp"/>
            <a:lightRig rig="threePt" dir="t"/>
          </a:scene3d>
        </p:spPr>
      </p:pic>
      <p:sp>
        <p:nvSpPr>
          <p:cNvPr id="25" name="Rectangle 24">
            <a:extLst>
              <a:ext uri="{FF2B5EF4-FFF2-40B4-BE49-F238E27FC236}">
                <a16:creationId xmlns:a16="http://schemas.microsoft.com/office/drawing/2014/main" id="{72F9908E-4973-4814-9AFC-31EB8D2F7716}"/>
              </a:ext>
            </a:extLst>
          </p:cNvPr>
          <p:cNvSpPr/>
          <p:nvPr/>
        </p:nvSpPr>
        <p:spPr>
          <a:xfrm>
            <a:off x="3283856" y="2161562"/>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5" name="Straight Connector 164">
            <a:extLst>
              <a:ext uri="{FF2B5EF4-FFF2-40B4-BE49-F238E27FC236}">
                <a16:creationId xmlns:a16="http://schemas.microsoft.com/office/drawing/2014/main" id="{E378C91C-FC18-466D-94AD-2E60A7837505}"/>
              </a:ext>
            </a:extLst>
          </p:cNvPr>
          <p:cNvCxnSpPr>
            <a:cxnSpLocks/>
          </p:cNvCxnSpPr>
          <p:nvPr/>
        </p:nvCxnSpPr>
        <p:spPr>
          <a:xfrm flipV="1">
            <a:off x="2790693" y="2957417"/>
            <a:ext cx="630266" cy="20874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grpSp>
        <p:nvGrpSpPr>
          <p:cNvPr id="227" name="Group 226">
            <a:extLst>
              <a:ext uri="{FF2B5EF4-FFF2-40B4-BE49-F238E27FC236}">
                <a16:creationId xmlns:a16="http://schemas.microsoft.com/office/drawing/2014/main" id="{40635107-B0EE-4FBA-AA36-47F5BB8AAC7D}"/>
              </a:ext>
            </a:extLst>
          </p:cNvPr>
          <p:cNvGrpSpPr/>
          <p:nvPr/>
        </p:nvGrpSpPr>
        <p:grpSpPr>
          <a:xfrm>
            <a:off x="3213348" y="2102991"/>
            <a:ext cx="1359853" cy="1379666"/>
            <a:chOff x="3213348" y="2102991"/>
            <a:chExt cx="1359853" cy="1379666"/>
          </a:xfrm>
        </p:grpSpPr>
        <p:pic>
          <p:nvPicPr>
            <p:cNvPr id="14" name="Picture 13">
              <a:extLst>
                <a:ext uri="{FF2B5EF4-FFF2-40B4-BE49-F238E27FC236}">
                  <a16:creationId xmlns:a16="http://schemas.microsoft.com/office/drawing/2014/main" id="{E3A38428-E298-4397-AF8B-3458E9CC468B}"/>
                </a:ext>
              </a:extLst>
            </p:cNvPr>
            <p:cNvPicPr>
              <a:picLocks noChangeAspect="1"/>
            </p:cNvPicPr>
            <p:nvPr/>
          </p:nvPicPr>
          <p:blipFill rotWithShape="1">
            <a:blip r:embed="rId7" cstate="email">
              <a:extLst>
                <a:ext uri="{28A0092B-C50C-407E-A947-70E740481C1C}">
                  <a14:useLocalDpi xmlns:a14="http://schemas.microsoft.com/office/drawing/2010/main"/>
                </a:ext>
              </a:extLst>
            </a:blip>
            <a:srcRect/>
            <a:stretch/>
          </p:blipFill>
          <p:spPr>
            <a:xfrm>
              <a:off x="3213348" y="2102991"/>
              <a:ext cx="1359853" cy="1379666"/>
            </a:xfrm>
            <a:prstGeom prst="rect">
              <a:avLst/>
            </a:prstGeom>
            <a:scene3d>
              <a:camera prst="isometricRightUp"/>
              <a:lightRig rig="threePt" dir="t"/>
            </a:scene3d>
          </p:spPr>
        </p:pic>
        <p:sp>
          <p:nvSpPr>
            <p:cNvPr id="24" name="Rectangle 23">
              <a:extLst>
                <a:ext uri="{FF2B5EF4-FFF2-40B4-BE49-F238E27FC236}">
                  <a16:creationId xmlns:a16="http://schemas.microsoft.com/office/drawing/2014/main" id="{02B6FE73-1C5D-42C1-B827-D153FD03C29F}"/>
                </a:ext>
              </a:extLst>
            </p:cNvPr>
            <p:cNvSpPr/>
            <p:nvPr/>
          </p:nvSpPr>
          <p:spPr>
            <a:xfrm>
              <a:off x="3473547" y="2448480"/>
              <a:ext cx="406279" cy="291141"/>
            </a:xfrm>
            <a:prstGeom prst="rect">
              <a:avLst/>
            </a:prstGeom>
            <a:noFill/>
            <a:ln>
              <a:solidFill>
                <a:schemeClr val="accent3"/>
              </a:solidFill>
            </a:ln>
            <a:scene3d>
              <a:camera prst="isometricRightUp"/>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169" name="Straight Connector 168">
            <a:extLst>
              <a:ext uri="{FF2B5EF4-FFF2-40B4-BE49-F238E27FC236}">
                <a16:creationId xmlns:a16="http://schemas.microsoft.com/office/drawing/2014/main" id="{2129FD06-7962-41A3-AED3-D581B9A5FA14}"/>
              </a:ext>
            </a:extLst>
          </p:cNvPr>
          <p:cNvCxnSpPr>
            <a:cxnSpLocks/>
          </p:cNvCxnSpPr>
          <p:nvPr/>
        </p:nvCxnSpPr>
        <p:spPr>
          <a:xfrm flipV="1">
            <a:off x="3475551" y="1981220"/>
            <a:ext cx="1521361" cy="33712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7" name="Picture 16">
            <a:extLst>
              <a:ext uri="{FF2B5EF4-FFF2-40B4-BE49-F238E27FC236}">
                <a16:creationId xmlns:a16="http://schemas.microsoft.com/office/drawing/2014/main" id="{C2345732-84A1-4B86-B35F-63DEA99CC8B4}"/>
              </a:ext>
            </a:extLst>
          </p:cNvPr>
          <p:cNvPicPr>
            <a:picLocks noChangeAspect="1"/>
          </p:cNvPicPr>
          <p:nvPr/>
        </p:nvPicPr>
        <p:blipFill rotWithShape="1">
          <a:blip r:embed="rId8" cstate="email">
            <a:extLst>
              <a:ext uri="{28A0092B-C50C-407E-A947-70E740481C1C}">
                <a14:useLocalDpi xmlns:a14="http://schemas.microsoft.com/office/drawing/2010/main"/>
              </a:ext>
            </a:extLst>
          </a:blip>
          <a:srcRect/>
          <a:stretch/>
        </p:blipFill>
        <p:spPr>
          <a:xfrm>
            <a:off x="4540757" y="1598277"/>
            <a:ext cx="840407" cy="860670"/>
          </a:xfrm>
          <a:prstGeom prst="rect">
            <a:avLst/>
          </a:prstGeom>
          <a:scene3d>
            <a:camera prst="isometricRightUp"/>
            <a:lightRig rig="threePt" dir="t"/>
          </a:scene3d>
        </p:spPr>
      </p:pic>
      <p:cxnSp>
        <p:nvCxnSpPr>
          <p:cNvPr id="171" name="Straight Connector 170">
            <a:extLst>
              <a:ext uri="{FF2B5EF4-FFF2-40B4-BE49-F238E27FC236}">
                <a16:creationId xmlns:a16="http://schemas.microsoft.com/office/drawing/2014/main" id="{C05AAA6F-DD05-4DF8-829D-3846229B35DB}"/>
              </a:ext>
            </a:extLst>
          </p:cNvPr>
          <p:cNvCxnSpPr>
            <a:cxnSpLocks/>
          </p:cNvCxnSpPr>
          <p:nvPr/>
        </p:nvCxnSpPr>
        <p:spPr>
          <a:xfrm>
            <a:off x="3481451" y="2307132"/>
            <a:ext cx="1515461" cy="693267"/>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F87AA52F-8804-42A9-9ACE-113620BDAF32}"/>
              </a:ext>
            </a:extLst>
          </p:cNvPr>
          <p:cNvPicPr>
            <a:picLocks noChangeAspect="1"/>
          </p:cNvPicPr>
          <p:nvPr/>
        </p:nvPicPr>
        <p:blipFill rotWithShape="1">
          <a:blip r:embed="rId9" cstate="email">
            <a:extLst>
              <a:ext uri="{28A0092B-C50C-407E-A947-70E740481C1C}">
                <a14:useLocalDpi xmlns:a14="http://schemas.microsoft.com/office/drawing/2010/main"/>
              </a:ext>
            </a:extLst>
          </a:blip>
          <a:srcRect/>
          <a:stretch/>
        </p:blipFill>
        <p:spPr>
          <a:xfrm>
            <a:off x="4520125" y="2673276"/>
            <a:ext cx="838907" cy="830314"/>
          </a:xfrm>
          <a:prstGeom prst="rect">
            <a:avLst/>
          </a:prstGeom>
          <a:ln w="3175">
            <a:solidFill>
              <a:srgbClr val="B3B3B3">
                <a:alpha val="56078"/>
              </a:srgbClr>
            </a:solidFill>
          </a:ln>
          <a:scene3d>
            <a:camera prst="isometricRightUp"/>
            <a:lightRig rig="threePt" dir="t"/>
          </a:scene3d>
        </p:spPr>
      </p:pic>
      <p:cxnSp>
        <p:nvCxnSpPr>
          <p:cNvPr id="177" name="Straight Connector 176">
            <a:extLst>
              <a:ext uri="{FF2B5EF4-FFF2-40B4-BE49-F238E27FC236}">
                <a16:creationId xmlns:a16="http://schemas.microsoft.com/office/drawing/2014/main" id="{AA90A321-BE78-412F-9379-A67247A78955}"/>
              </a:ext>
            </a:extLst>
          </p:cNvPr>
          <p:cNvCxnSpPr>
            <a:cxnSpLocks/>
          </p:cNvCxnSpPr>
          <p:nvPr/>
        </p:nvCxnSpPr>
        <p:spPr>
          <a:xfrm>
            <a:off x="3690135" y="2600295"/>
            <a:ext cx="1307232" cy="575086"/>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9" name="Picture 18">
            <a:extLst>
              <a:ext uri="{FF2B5EF4-FFF2-40B4-BE49-F238E27FC236}">
                <a16:creationId xmlns:a16="http://schemas.microsoft.com/office/drawing/2014/main" id="{83FEABE1-C006-4060-B7AB-918A4689D835}"/>
              </a:ext>
            </a:extLst>
          </p:cNvPr>
          <p:cNvPicPr>
            <a:picLocks noChangeAspect="1"/>
          </p:cNvPicPr>
          <p:nvPr/>
        </p:nvPicPr>
        <p:blipFill rotWithShape="1">
          <a:blip r:embed="rId10" cstate="email">
            <a:extLst>
              <a:ext uri="{28A0092B-C50C-407E-A947-70E740481C1C}">
                <a14:useLocalDpi xmlns:a14="http://schemas.microsoft.com/office/drawing/2010/main"/>
              </a:ext>
            </a:extLst>
          </a:blip>
          <a:srcRect/>
          <a:stretch/>
        </p:blipFill>
        <p:spPr>
          <a:xfrm>
            <a:off x="4602059" y="2745336"/>
            <a:ext cx="838907" cy="841654"/>
          </a:xfrm>
          <a:prstGeom prst="rect">
            <a:avLst/>
          </a:prstGeom>
          <a:scene3d>
            <a:camera prst="isometricRightUp"/>
            <a:lightRig rig="threePt" dir="t"/>
          </a:scene3d>
        </p:spPr>
      </p:pic>
      <p:cxnSp>
        <p:nvCxnSpPr>
          <p:cNvPr id="179" name="Straight Connector 178">
            <a:extLst>
              <a:ext uri="{FF2B5EF4-FFF2-40B4-BE49-F238E27FC236}">
                <a16:creationId xmlns:a16="http://schemas.microsoft.com/office/drawing/2014/main" id="{366B1147-2BD0-4793-BCF0-5F0AE1AF6892}"/>
              </a:ext>
            </a:extLst>
          </p:cNvPr>
          <p:cNvCxnSpPr>
            <a:cxnSpLocks/>
          </p:cNvCxnSpPr>
          <p:nvPr/>
        </p:nvCxnSpPr>
        <p:spPr>
          <a:xfrm flipV="1">
            <a:off x="3676686" y="2116039"/>
            <a:ext cx="1387071" cy="484444"/>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8" name="Picture 17">
            <a:extLst>
              <a:ext uri="{FF2B5EF4-FFF2-40B4-BE49-F238E27FC236}">
                <a16:creationId xmlns:a16="http://schemas.microsoft.com/office/drawing/2014/main" id="{292251AA-E803-4CA7-AFFB-5A95D6B10B3D}"/>
              </a:ext>
            </a:extLst>
          </p:cNvPr>
          <p:cNvPicPr>
            <a:picLocks noChangeAspect="1"/>
          </p:cNvPicPr>
          <p:nvPr/>
        </p:nvPicPr>
        <p:blipFill rotWithShape="1">
          <a:blip r:embed="rId11" cstate="email">
            <a:extLst>
              <a:ext uri="{28A0092B-C50C-407E-A947-70E740481C1C}">
                <a14:useLocalDpi xmlns:a14="http://schemas.microsoft.com/office/drawing/2010/main"/>
              </a:ext>
            </a:extLst>
          </a:blip>
          <a:srcRect/>
          <a:stretch/>
        </p:blipFill>
        <p:spPr>
          <a:xfrm>
            <a:off x="4627584" y="1686960"/>
            <a:ext cx="860278" cy="858158"/>
          </a:xfrm>
          <a:prstGeom prst="rect">
            <a:avLst/>
          </a:prstGeom>
          <a:scene3d>
            <a:camera prst="isometricRightUp"/>
            <a:lightRig rig="threePt" dir="t"/>
          </a:scene3d>
        </p:spPr>
      </p:pic>
      <p:cxnSp>
        <p:nvCxnSpPr>
          <p:cNvPr id="186" name="Straight Connector 185">
            <a:extLst>
              <a:ext uri="{FF2B5EF4-FFF2-40B4-BE49-F238E27FC236}">
                <a16:creationId xmlns:a16="http://schemas.microsoft.com/office/drawing/2014/main" id="{0C8B21A5-8B64-435F-9F3E-6FC593DBDB37}"/>
              </a:ext>
            </a:extLst>
          </p:cNvPr>
          <p:cNvCxnSpPr>
            <a:cxnSpLocks/>
          </p:cNvCxnSpPr>
          <p:nvPr/>
        </p:nvCxnSpPr>
        <p:spPr>
          <a:xfrm>
            <a:off x="5076035" y="2124250"/>
            <a:ext cx="1118146" cy="414419"/>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20" name="Picture 19">
            <a:extLst>
              <a:ext uri="{FF2B5EF4-FFF2-40B4-BE49-F238E27FC236}">
                <a16:creationId xmlns:a16="http://schemas.microsoft.com/office/drawing/2014/main" id="{780B8A7A-5C45-4FAF-A7F7-7CAD61640BED}"/>
              </a:ext>
            </a:extLst>
          </p:cNvPr>
          <p:cNvPicPr>
            <a:picLocks noChangeAspect="1"/>
          </p:cNvPicPr>
          <p:nvPr/>
        </p:nvPicPr>
        <p:blipFill rotWithShape="1">
          <a:blip r:embed="rId12" cstate="email">
            <a:extLst>
              <a:ext uri="{28A0092B-C50C-407E-A947-70E740481C1C}">
                <a14:useLocalDpi xmlns:a14="http://schemas.microsoft.com/office/drawing/2010/main"/>
              </a:ext>
            </a:extLst>
          </a:blip>
          <a:srcRect/>
          <a:stretch/>
        </p:blipFill>
        <p:spPr>
          <a:xfrm>
            <a:off x="5398847" y="1753841"/>
            <a:ext cx="1365407" cy="1379665"/>
          </a:xfrm>
          <a:prstGeom prst="rect">
            <a:avLst/>
          </a:prstGeom>
          <a:scene3d>
            <a:camera prst="isometricRightUp"/>
            <a:lightRig rig="threePt" dir="t"/>
          </a:scene3d>
        </p:spPr>
      </p:pic>
      <p:cxnSp>
        <p:nvCxnSpPr>
          <p:cNvPr id="188" name="Straight Connector 187">
            <a:extLst>
              <a:ext uri="{FF2B5EF4-FFF2-40B4-BE49-F238E27FC236}">
                <a16:creationId xmlns:a16="http://schemas.microsoft.com/office/drawing/2014/main" id="{1272530D-0FC3-40FC-8FE5-2D85FE37F36F}"/>
              </a:ext>
            </a:extLst>
          </p:cNvPr>
          <p:cNvCxnSpPr>
            <a:cxnSpLocks/>
          </p:cNvCxnSpPr>
          <p:nvPr/>
        </p:nvCxnSpPr>
        <p:spPr>
          <a:xfrm flipV="1">
            <a:off x="5038357" y="2939950"/>
            <a:ext cx="793147" cy="235432"/>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9631BA80-AF6F-4FAF-8E32-E4A072B4D8B3}"/>
              </a:ext>
            </a:extLst>
          </p:cNvPr>
          <p:cNvPicPr>
            <a:picLocks noChangeAspect="1"/>
          </p:cNvPicPr>
          <p:nvPr/>
        </p:nvPicPr>
        <p:blipFill rotWithShape="1">
          <a:blip r:embed="rId13" cstate="email">
            <a:extLst>
              <a:ext uri="{28A0092B-C50C-407E-A947-70E740481C1C}">
                <a14:useLocalDpi xmlns:a14="http://schemas.microsoft.com/office/drawing/2010/main"/>
              </a:ext>
            </a:extLst>
          </a:blip>
          <a:srcRect/>
          <a:stretch/>
        </p:blipFill>
        <p:spPr>
          <a:xfrm>
            <a:off x="5554252" y="1991815"/>
            <a:ext cx="1342828" cy="1363370"/>
          </a:xfrm>
          <a:prstGeom prst="rect">
            <a:avLst/>
          </a:prstGeom>
          <a:scene3d>
            <a:camera prst="isometricRightUp"/>
            <a:lightRig rig="threePt" dir="t"/>
          </a:scene3d>
        </p:spPr>
      </p:pic>
      <p:cxnSp>
        <p:nvCxnSpPr>
          <p:cNvPr id="189" name="Straight Connector 188">
            <a:extLst>
              <a:ext uri="{FF2B5EF4-FFF2-40B4-BE49-F238E27FC236}">
                <a16:creationId xmlns:a16="http://schemas.microsoft.com/office/drawing/2014/main" id="{D73926F5-D114-4880-A064-03699E6D8640}"/>
              </a:ext>
            </a:extLst>
          </p:cNvPr>
          <p:cNvCxnSpPr>
            <a:cxnSpLocks/>
          </p:cNvCxnSpPr>
          <p:nvPr/>
        </p:nvCxnSpPr>
        <p:spPr>
          <a:xfrm flipV="1">
            <a:off x="6575885" y="1575682"/>
            <a:ext cx="630784" cy="40278"/>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83299161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7" y="397961"/>
            <a:ext cx="9976104" cy="590931"/>
          </a:xfrm>
        </p:spPr>
        <p:txBody>
          <a:bodyPr/>
          <a:lstStyle/>
          <a:p>
            <a:r>
              <a:rPr lang="en-US"/>
              <a:t>尋找邊緣</a:t>
            </a:r>
          </a:p>
        </p:txBody>
      </p:sp>
      <p:pic>
        <p:nvPicPr>
          <p:cNvPr id="8" name="Picture 7">
            <a:extLst>
              <a:ext uri="{FF2B5EF4-FFF2-40B4-BE49-F238E27FC236}">
                <a16:creationId xmlns:a16="http://schemas.microsoft.com/office/drawing/2014/main" id="{2EDA5785-1E43-492D-96C5-4EB923D2004F}"/>
              </a:ext>
            </a:extLst>
          </p:cNvPr>
          <p:cNvPicPr>
            <a:picLocks noChangeAspect="1"/>
          </p:cNvPicPr>
          <p:nvPr/>
        </p:nvPicPr>
        <p:blipFill>
          <a:blip r:embed="rId3"/>
          <a:stretch>
            <a:fillRect/>
          </a:stretch>
        </p:blipFill>
        <p:spPr>
          <a:xfrm>
            <a:off x="4016359" y="1945854"/>
            <a:ext cx="2924175" cy="2743200"/>
          </a:xfrm>
          <a:prstGeom prst="rect">
            <a:avLst/>
          </a:prstGeom>
          <a:ln>
            <a:solidFill>
              <a:srgbClr val="B3B3B3"/>
            </a:solidFill>
          </a:ln>
        </p:spPr>
      </p:pic>
      <p:pic>
        <p:nvPicPr>
          <p:cNvPr id="10" name="Picture 9">
            <a:extLst>
              <a:ext uri="{FF2B5EF4-FFF2-40B4-BE49-F238E27FC236}">
                <a16:creationId xmlns:a16="http://schemas.microsoft.com/office/drawing/2014/main" id="{23380E74-B8B4-489A-A565-6073D39FB22D}"/>
              </a:ext>
            </a:extLst>
          </p:cNvPr>
          <p:cNvPicPr>
            <a:picLocks noChangeAspect="1"/>
          </p:cNvPicPr>
          <p:nvPr/>
        </p:nvPicPr>
        <p:blipFill>
          <a:blip r:embed="rId4"/>
          <a:stretch>
            <a:fillRect/>
          </a:stretch>
        </p:blipFill>
        <p:spPr>
          <a:xfrm>
            <a:off x="640113" y="1945854"/>
            <a:ext cx="2924175" cy="2743200"/>
          </a:xfrm>
          <a:prstGeom prst="rect">
            <a:avLst/>
          </a:prstGeom>
          <a:ln>
            <a:solidFill>
              <a:srgbClr val="B3B3B3"/>
            </a:solidFill>
          </a:ln>
        </p:spPr>
      </p:pic>
      <p:pic>
        <p:nvPicPr>
          <p:cNvPr id="14" name="Picture 13">
            <a:extLst>
              <a:ext uri="{FF2B5EF4-FFF2-40B4-BE49-F238E27FC236}">
                <a16:creationId xmlns:a16="http://schemas.microsoft.com/office/drawing/2014/main" id="{029868EB-A1F0-40A8-A73C-953C76681BA3}"/>
              </a:ext>
            </a:extLst>
          </p:cNvPr>
          <p:cNvPicPr>
            <a:picLocks noChangeAspect="1"/>
          </p:cNvPicPr>
          <p:nvPr/>
        </p:nvPicPr>
        <p:blipFill>
          <a:blip r:embed="rId5"/>
          <a:stretch>
            <a:fillRect/>
          </a:stretch>
        </p:blipFill>
        <p:spPr>
          <a:xfrm>
            <a:off x="7392606" y="1945854"/>
            <a:ext cx="2924175" cy="2743200"/>
          </a:xfrm>
          <a:prstGeom prst="rect">
            <a:avLst/>
          </a:prstGeom>
        </p:spPr>
      </p:pic>
      <p:sp>
        <p:nvSpPr>
          <p:cNvPr id="16" name="Rectangle 15">
            <a:extLst>
              <a:ext uri="{FF2B5EF4-FFF2-40B4-BE49-F238E27FC236}">
                <a16:creationId xmlns:a16="http://schemas.microsoft.com/office/drawing/2014/main" id="{2DED7CC2-F67C-4EDE-A3D2-E9AEBD62CCA2}"/>
              </a:ext>
            </a:extLst>
          </p:cNvPr>
          <p:cNvSpPr/>
          <p:nvPr/>
        </p:nvSpPr>
        <p:spPr>
          <a:xfrm>
            <a:off x="4016361"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path path="circle">
              <a:fillToRect l="50000" t="50000" r="50000" b="50000"/>
            </a:path>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原始影像</a:t>
            </a:r>
          </a:p>
        </p:txBody>
      </p:sp>
      <p:sp>
        <p:nvSpPr>
          <p:cNvPr id="18" name="Rectangle 17">
            <a:extLst>
              <a:ext uri="{FF2B5EF4-FFF2-40B4-BE49-F238E27FC236}">
                <a16:creationId xmlns:a16="http://schemas.microsoft.com/office/drawing/2014/main" id="{2C16C15D-DFFD-4D92-B5F2-7EA55A72ECDF}"/>
              </a:ext>
            </a:extLst>
          </p:cNvPr>
          <p:cNvSpPr/>
          <p:nvPr/>
        </p:nvSpPr>
        <p:spPr>
          <a:xfrm>
            <a:off x="640114"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08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垂直邊緣</a:t>
            </a:r>
          </a:p>
        </p:txBody>
      </p:sp>
      <p:sp>
        <p:nvSpPr>
          <p:cNvPr id="20" name="Rectangle 19">
            <a:extLst>
              <a:ext uri="{FF2B5EF4-FFF2-40B4-BE49-F238E27FC236}">
                <a16:creationId xmlns:a16="http://schemas.microsoft.com/office/drawing/2014/main" id="{8E81F19F-FD95-4D6C-B228-454C93557D41}"/>
              </a:ext>
            </a:extLst>
          </p:cNvPr>
          <p:cNvSpPr/>
          <p:nvPr/>
        </p:nvSpPr>
        <p:spPr>
          <a:xfrm>
            <a:off x="7392607" y="1140680"/>
            <a:ext cx="2924175" cy="670156"/>
          </a:xfrm>
          <a:prstGeom prst="rect">
            <a:avLst/>
          </a:prstGeom>
          <a:gradFill flip="none" rotWithShape="1">
            <a:gsLst>
              <a:gs pos="0">
                <a:schemeClr val="accent6">
                  <a:lumMod val="60000"/>
                  <a:lumOff val="40000"/>
                  <a:shade val="30000"/>
                  <a:satMod val="115000"/>
                </a:schemeClr>
              </a:gs>
              <a:gs pos="50000">
                <a:schemeClr val="accent6">
                  <a:lumMod val="60000"/>
                  <a:lumOff val="40000"/>
                  <a:shade val="67500"/>
                  <a:satMod val="115000"/>
                </a:schemeClr>
              </a:gs>
              <a:gs pos="100000">
                <a:schemeClr val="accent6">
                  <a:lumMod val="60000"/>
                  <a:lumOff val="40000"/>
                  <a:shade val="100000"/>
                  <a:satMod val="115000"/>
                </a:schemeClr>
              </a:gs>
            </a:gsLst>
            <a:lin ang="16200000" scaled="1"/>
            <a:tileRect/>
          </a:gra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dirty="0">
                <a:solidFill>
                  <a:schemeClr val="tx1"/>
                </a:solidFill>
              </a:rPr>
              <a:t>水平邊緣</a:t>
            </a:r>
          </a:p>
        </p:txBody>
      </p:sp>
      <p:graphicFrame>
        <p:nvGraphicFramePr>
          <p:cNvPr id="22" name="Table 21">
            <a:extLst>
              <a:ext uri="{FF2B5EF4-FFF2-40B4-BE49-F238E27FC236}">
                <a16:creationId xmlns:a16="http://schemas.microsoft.com/office/drawing/2014/main" id="{8A4D0E2A-78D5-4A84-B0F0-B0CD1CC3D0D2}"/>
              </a:ext>
            </a:extLst>
          </p:cNvPr>
          <p:cNvGraphicFramePr>
            <a:graphicFrameLocks noGrp="1"/>
          </p:cNvGraphicFramePr>
          <p:nvPr>
            <p:extLst>
              <p:ext uri="{D42A27DB-BD31-4B8C-83A1-F6EECF244321}">
                <p14:modId xmlns:p14="http://schemas.microsoft.com/office/powerpoint/2010/main" val="3677377803"/>
              </p:ext>
            </p:extLst>
          </p:nvPr>
        </p:nvGraphicFramePr>
        <p:xfrm>
          <a:off x="1258409"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dirty="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2</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26" name="Table 25">
            <a:extLst>
              <a:ext uri="{FF2B5EF4-FFF2-40B4-BE49-F238E27FC236}">
                <a16:creationId xmlns:a16="http://schemas.microsoft.com/office/drawing/2014/main" id="{1428C12A-3CF2-46FD-BD43-F6684802E23C}"/>
              </a:ext>
            </a:extLst>
          </p:cNvPr>
          <p:cNvGraphicFramePr>
            <a:graphicFrameLocks noGrp="1"/>
          </p:cNvGraphicFramePr>
          <p:nvPr>
            <p:extLst>
              <p:ext uri="{D42A27DB-BD31-4B8C-83A1-F6EECF244321}">
                <p14:modId xmlns:p14="http://schemas.microsoft.com/office/powerpoint/2010/main" val="2408194513"/>
              </p:ext>
            </p:extLst>
          </p:nvPr>
        </p:nvGraphicFramePr>
        <p:xfrm>
          <a:off x="4642608"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30" name="Table 29">
            <a:extLst>
              <a:ext uri="{FF2B5EF4-FFF2-40B4-BE49-F238E27FC236}">
                <a16:creationId xmlns:a16="http://schemas.microsoft.com/office/drawing/2014/main" id="{3F273CB6-769A-4FC6-8E31-1E514C7D62A2}"/>
              </a:ext>
            </a:extLst>
          </p:cNvPr>
          <p:cNvGraphicFramePr>
            <a:graphicFrameLocks noGrp="1"/>
          </p:cNvGraphicFramePr>
          <p:nvPr>
            <p:extLst>
              <p:ext uri="{D42A27DB-BD31-4B8C-83A1-F6EECF244321}">
                <p14:modId xmlns:p14="http://schemas.microsoft.com/office/powerpoint/2010/main" val="1532505455"/>
              </p:ext>
            </p:extLst>
          </p:nvPr>
        </p:nvGraphicFramePr>
        <p:xfrm>
          <a:off x="8026810" y="4824072"/>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dirty="0">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dirty="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40035003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神經網路感知</a:t>
            </a:r>
          </a:p>
        </p:txBody>
      </p:sp>
      <p:sp>
        <p:nvSpPr>
          <p:cNvPr id="5" name="Rectangle 4">
            <a:extLst>
              <a:ext uri="{FF2B5EF4-FFF2-40B4-BE49-F238E27FC236}">
                <a16:creationId xmlns:a16="http://schemas.microsoft.com/office/drawing/2014/main" id="{E39ED7E3-3237-43B0-872B-0F99B744F1C7}"/>
              </a:ext>
            </a:extLst>
          </p:cNvPr>
          <p:cNvSpPr/>
          <p:nvPr/>
        </p:nvSpPr>
        <p:spPr>
          <a:xfrm rot="16200000">
            <a:off x="1409611" y="1964250"/>
            <a:ext cx="1545536"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卷積</a:t>
            </a:r>
          </a:p>
        </p:txBody>
      </p:sp>
      <p:sp>
        <p:nvSpPr>
          <p:cNvPr id="7" name="Rectangle 6">
            <a:extLst>
              <a:ext uri="{FF2B5EF4-FFF2-40B4-BE49-F238E27FC236}">
                <a16:creationId xmlns:a16="http://schemas.microsoft.com/office/drawing/2014/main" id="{EAABA6B5-1CAC-4D63-8B30-B21526C9647D}"/>
              </a:ext>
            </a:extLst>
          </p:cNvPr>
          <p:cNvSpPr/>
          <p:nvPr/>
        </p:nvSpPr>
        <p:spPr>
          <a:xfrm rot="16200000">
            <a:off x="391548" y="1964250"/>
            <a:ext cx="1215984"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輸入</a:t>
            </a:r>
          </a:p>
        </p:txBody>
      </p:sp>
      <p:sp>
        <p:nvSpPr>
          <p:cNvPr id="9" name="Rectangle 8">
            <a:extLst>
              <a:ext uri="{FF2B5EF4-FFF2-40B4-BE49-F238E27FC236}">
                <a16:creationId xmlns:a16="http://schemas.microsoft.com/office/drawing/2014/main" id="{F5FDF9BC-04DF-43DB-A785-D7751D4CAA82}"/>
              </a:ext>
            </a:extLst>
          </p:cNvPr>
          <p:cNvSpPr/>
          <p:nvPr/>
        </p:nvSpPr>
        <p:spPr>
          <a:xfrm rot="16200000">
            <a:off x="2592450"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卷積</a:t>
            </a:r>
          </a:p>
        </p:txBody>
      </p:sp>
      <p:sp>
        <p:nvSpPr>
          <p:cNvPr id="11" name="Rectangle 10">
            <a:extLst>
              <a:ext uri="{FF2B5EF4-FFF2-40B4-BE49-F238E27FC236}">
                <a16:creationId xmlns:a16="http://schemas.microsoft.com/office/drawing/2014/main" id="{5D41F5C6-D633-44D6-A410-34F1569327C2}"/>
              </a:ext>
            </a:extLst>
          </p:cNvPr>
          <p:cNvSpPr/>
          <p:nvPr/>
        </p:nvSpPr>
        <p:spPr>
          <a:xfrm rot="16200000">
            <a:off x="3775289"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卷積</a:t>
            </a:r>
          </a:p>
        </p:txBody>
      </p:sp>
      <p:sp>
        <p:nvSpPr>
          <p:cNvPr id="13" name="Rectangle 12">
            <a:extLst>
              <a:ext uri="{FF2B5EF4-FFF2-40B4-BE49-F238E27FC236}">
                <a16:creationId xmlns:a16="http://schemas.microsoft.com/office/drawing/2014/main" id="{67B32F75-8AA0-43F5-9D26-38F89A3E07C3}"/>
              </a:ext>
            </a:extLst>
          </p:cNvPr>
          <p:cNvSpPr/>
          <p:nvPr/>
        </p:nvSpPr>
        <p:spPr>
          <a:xfrm rot="16200000">
            <a:off x="4958128" y="1964250"/>
            <a:ext cx="1545535"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卷積</a:t>
            </a:r>
          </a:p>
        </p:txBody>
      </p:sp>
      <p:sp>
        <p:nvSpPr>
          <p:cNvPr id="15" name="Rectangle 14">
            <a:extLst>
              <a:ext uri="{FF2B5EF4-FFF2-40B4-BE49-F238E27FC236}">
                <a16:creationId xmlns:a16="http://schemas.microsoft.com/office/drawing/2014/main" id="{A38B9B4D-0D58-468F-877B-B30E5AC0B261}"/>
              </a:ext>
            </a:extLst>
          </p:cNvPr>
          <p:cNvSpPr/>
          <p:nvPr/>
        </p:nvSpPr>
        <p:spPr>
          <a:xfrm rot="16200000">
            <a:off x="6358298" y="1964250"/>
            <a:ext cx="111087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密集</a:t>
            </a:r>
          </a:p>
        </p:txBody>
      </p:sp>
      <p:sp>
        <p:nvSpPr>
          <p:cNvPr id="17" name="Rectangle 16">
            <a:extLst>
              <a:ext uri="{FF2B5EF4-FFF2-40B4-BE49-F238E27FC236}">
                <a16:creationId xmlns:a16="http://schemas.microsoft.com/office/drawing/2014/main" id="{75D1F90A-3A9B-4D18-9F08-4DE517548A33}"/>
              </a:ext>
            </a:extLst>
          </p:cNvPr>
          <p:cNvSpPr/>
          <p:nvPr/>
        </p:nvSpPr>
        <p:spPr>
          <a:xfrm rot="16200000">
            <a:off x="8798605" y="1901216"/>
            <a:ext cx="959662"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輸出</a:t>
            </a:r>
          </a:p>
        </p:txBody>
      </p:sp>
      <p:sp>
        <p:nvSpPr>
          <p:cNvPr id="19" name="Rectangle 18">
            <a:extLst>
              <a:ext uri="{FF2B5EF4-FFF2-40B4-BE49-F238E27FC236}">
                <a16:creationId xmlns:a16="http://schemas.microsoft.com/office/drawing/2014/main" id="{80586F73-2924-45E7-BA1C-DFDC1938ED7C}"/>
              </a:ext>
            </a:extLst>
          </p:cNvPr>
          <p:cNvSpPr/>
          <p:nvPr/>
        </p:nvSpPr>
        <p:spPr>
          <a:xfrm rot="16200000">
            <a:off x="7693576" y="1964250"/>
            <a:ext cx="805995"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密集</a:t>
            </a:r>
          </a:p>
        </p:txBody>
      </p:sp>
      <p:sp>
        <p:nvSpPr>
          <p:cNvPr id="22" name="Rectangle 21">
            <a:extLst>
              <a:ext uri="{FF2B5EF4-FFF2-40B4-BE49-F238E27FC236}">
                <a16:creationId xmlns:a16="http://schemas.microsoft.com/office/drawing/2014/main" id="{DCD2E43C-FB14-49F7-8204-127133345892}"/>
              </a:ext>
            </a:extLst>
          </p:cNvPr>
          <p:cNvSpPr/>
          <p:nvPr/>
        </p:nvSpPr>
        <p:spPr>
          <a:xfrm>
            <a:off x="3416690"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材質</a:t>
            </a:r>
          </a:p>
        </p:txBody>
      </p:sp>
      <p:sp>
        <p:nvSpPr>
          <p:cNvPr id="24" name="Rectangle 23">
            <a:extLst>
              <a:ext uri="{FF2B5EF4-FFF2-40B4-BE49-F238E27FC236}">
                <a16:creationId xmlns:a16="http://schemas.microsoft.com/office/drawing/2014/main" id="{204267E7-2D78-4C2D-A97E-0435FF8393CE}"/>
              </a:ext>
            </a:extLst>
          </p:cNvPr>
          <p:cNvSpPr/>
          <p:nvPr/>
        </p:nvSpPr>
        <p:spPr>
          <a:xfrm>
            <a:off x="1886913" y="3073183"/>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邊緣</a:t>
            </a:r>
          </a:p>
        </p:txBody>
      </p:sp>
      <p:sp>
        <p:nvSpPr>
          <p:cNvPr id="26" name="Rectangle 25">
            <a:extLst>
              <a:ext uri="{FF2B5EF4-FFF2-40B4-BE49-F238E27FC236}">
                <a16:creationId xmlns:a16="http://schemas.microsoft.com/office/drawing/2014/main" id="{BAE53A02-BD2B-48C0-A04F-BD1F63D812CF}"/>
              </a:ext>
            </a:extLst>
          </p:cNvPr>
          <p:cNvSpPr/>
          <p:nvPr/>
        </p:nvSpPr>
        <p:spPr>
          <a:xfrm>
            <a:off x="4942186" y="3086100"/>
            <a:ext cx="1084175" cy="395215"/>
          </a:xfrm>
          <a:prstGeom prst="rect">
            <a:avLst/>
          </a:prstGeom>
          <a:solidFill>
            <a:schemeClr val="bg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目標</a:t>
            </a:r>
          </a:p>
        </p:txBody>
      </p:sp>
      <p:cxnSp>
        <p:nvCxnSpPr>
          <p:cNvPr id="28" name="Straight Arrow Connector 27">
            <a:extLst>
              <a:ext uri="{FF2B5EF4-FFF2-40B4-BE49-F238E27FC236}">
                <a16:creationId xmlns:a16="http://schemas.microsoft.com/office/drawing/2014/main" id="{DDD45C70-6278-47FF-A5F0-807223C867C1}"/>
              </a:ext>
            </a:extLst>
          </p:cNvPr>
          <p:cNvCxnSpPr>
            <a:cxnSpLocks/>
          </p:cNvCxnSpPr>
          <p:nvPr/>
        </p:nvCxnSpPr>
        <p:spPr>
          <a:xfrm>
            <a:off x="1295006" y="2196682"/>
            <a:ext cx="591907"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7A00C476-4B0D-47C6-A939-C2995649CAD4}"/>
              </a:ext>
            </a:extLst>
          </p:cNvPr>
          <p:cNvCxnSpPr>
            <a:cxnSpLocks/>
          </p:cNvCxnSpPr>
          <p:nvPr/>
        </p:nvCxnSpPr>
        <p:spPr>
          <a:xfrm flipV="1">
            <a:off x="2477845" y="2259715"/>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2" name="Straight Arrow Connector 31">
            <a:extLst>
              <a:ext uri="{FF2B5EF4-FFF2-40B4-BE49-F238E27FC236}">
                <a16:creationId xmlns:a16="http://schemas.microsoft.com/office/drawing/2014/main" id="{60943CEE-91CB-44B1-898A-7D5F7480DF3F}"/>
              </a:ext>
            </a:extLst>
          </p:cNvPr>
          <p:cNvCxnSpPr>
            <a:cxnSpLocks/>
          </p:cNvCxnSpPr>
          <p:nvPr/>
        </p:nvCxnSpPr>
        <p:spPr>
          <a:xfrm>
            <a:off x="3660683"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A5703D8D-06BA-4913-91E7-75A2F11B13AD}"/>
              </a:ext>
            </a:extLst>
          </p:cNvPr>
          <p:cNvCxnSpPr>
            <a:cxnSpLocks/>
          </p:cNvCxnSpPr>
          <p:nvPr/>
        </p:nvCxnSpPr>
        <p:spPr>
          <a:xfrm>
            <a:off x="4843522" y="2259715"/>
            <a:ext cx="591908"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90F3C364-9EEF-4674-A9E3-3792D6DB546A}"/>
              </a:ext>
            </a:extLst>
          </p:cNvPr>
          <p:cNvCxnSpPr>
            <a:cxnSpLocks/>
          </p:cNvCxnSpPr>
          <p:nvPr/>
        </p:nvCxnSpPr>
        <p:spPr>
          <a:xfrm>
            <a:off x="6026361" y="2176577"/>
            <a:ext cx="591909"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2F5B66D0-70CB-46DB-B4C3-D8C2D2F5BA03}"/>
              </a:ext>
            </a:extLst>
          </p:cNvPr>
          <p:cNvCxnSpPr>
            <a:cxnSpLocks/>
          </p:cNvCxnSpPr>
          <p:nvPr/>
        </p:nvCxnSpPr>
        <p:spPr>
          <a:xfrm flipV="1">
            <a:off x="7209201" y="2201402"/>
            <a:ext cx="591907"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3F414DBA-E48E-477A-B4EC-DCEC04D7D453}"/>
              </a:ext>
            </a:extLst>
          </p:cNvPr>
          <p:cNvCxnSpPr>
            <a:cxnSpLocks/>
          </p:cNvCxnSpPr>
          <p:nvPr/>
        </p:nvCxnSpPr>
        <p:spPr>
          <a:xfrm>
            <a:off x="8392039" y="2214059"/>
            <a:ext cx="591913"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pic>
        <p:nvPicPr>
          <p:cNvPr id="54" name="Picture 53">
            <a:extLst>
              <a:ext uri="{FF2B5EF4-FFF2-40B4-BE49-F238E27FC236}">
                <a16:creationId xmlns:a16="http://schemas.microsoft.com/office/drawing/2014/main" id="{6D3E1102-E444-4A9A-AEFB-31AD17BFFD35}"/>
              </a:ext>
            </a:extLst>
          </p:cNvPr>
          <p:cNvPicPr>
            <a:picLocks noChangeAspect="1"/>
          </p:cNvPicPr>
          <p:nvPr/>
        </p:nvPicPr>
        <p:blipFill rotWithShape="1">
          <a:blip r:embed="rId3" cstate="email">
            <a:extLst>
              <a:ext uri="{28A0092B-C50C-407E-A947-70E740481C1C}">
                <a14:useLocalDpi xmlns:a14="http://schemas.microsoft.com/office/drawing/2010/main"/>
              </a:ext>
            </a:extLst>
          </a:blip>
          <a:srcRect/>
          <a:stretch/>
        </p:blipFill>
        <p:spPr>
          <a:xfrm>
            <a:off x="1590959" y="3577442"/>
            <a:ext cx="4515437" cy="2336831"/>
          </a:xfrm>
          <a:prstGeom prst="rect">
            <a:avLst/>
          </a:prstGeom>
        </p:spPr>
      </p:pic>
    </p:spTree>
    <p:extLst>
      <p:ext uri="{BB962C8B-B14F-4D97-AF65-F5344CB8AC3E}">
        <p14:creationId xmlns:p14="http://schemas.microsoft.com/office/powerpoint/2010/main" val="2089599587"/>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C9ABED-7C24-4295-B9EA-B076EBBA79BC}"/>
              </a:ext>
            </a:extLst>
          </p:cNvPr>
          <p:cNvSpPr>
            <a:spLocks noGrp="1"/>
          </p:cNvSpPr>
          <p:nvPr>
            <p:ph type="title"/>
          </p:nvPr>
        </p:nvSpPr>
        <p:spPr/>
        <p:txBody>
          <a:bodyPr/>
          <a:lstStyle/>
          <a:p>
            <a:r>
              <a:rPr lang="en-US"/>
              <a:t>神經網路感知</a:t>
            </a:r>
          </a:p>
        </p:txBody>
      </p:sp>
      <p:pic>
        <p:nvPicPr>
          <p:cNvPr id="2050" name="Picture 2">
            <a:extLst>
              <a:ext uri="{FF2B5EF4-FFF2-40B4-BE49-F238E27FC236}">
                <a16:creationId xmlns:a16="http://schemas.microsoft.com/office/drawing/2014/main" id="{75FEABF4-325F-4B5F-B8E7-B53DF1B0DC33}"/>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5753170" y="1662749"/>
            <a:ext cx="4721285" cy="3559699"/>
          </a:xfrm>
          <a:prstGeom prst="rect">
            <a:avLst/>
          </a:prstGeom>
          <a:noFill/>
          <a:ln>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4" name="Picture 3" descr="A picture containing table, indoor, sitting, small  Description automatically generated">
            <a:extLst>
              <a:ext uri="{FF2B5EF4-FFF2-40B4-BE49-F238E27FC236}">
                <a16:creationId xmlns:a16="http://schemas.microsoft.com/office/drawing/2014/main" id="{DA6175BB-1E24-4FB2-8F66-A51C869BA2D3}"/>
              </a:ext>
            </a:extLst>
          </p:cNvPr>
          <p:cNvPicPr>
            <a:picLocks noChangeAspect="1"/>
          </p:cNvPicPr>
          <p:nvPr/>
        </p:nvPicPr>
        <p:blipFill>
          <a:blip r:embed="rId4"/>
          <a:stretch>
            <a:fillRect/>
          </a:stretch>
        </p:blipFill>
        <p:spPr>
          <a:xfrm>
            <a:off x="498348" y="1662749"/>
            <a:ext cx="4721284" cy="3559699"/>
          </a:xfrm>
          <a:prstGeom prst="rect">
            <a:avLst/>
          </a:prstGeom>
          <a:ln>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02355449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模型中的其他層</a:t>
            </a:r>
            <a:endParaRPr lang="en-US"/>
          </a:p>
        </p:txBody>
      </p:sp>
    </p:spTree>
    <p:extLst>
      <p:ext uri="{BB962C8B-B14F-4D97-AF65-F5344CB8AC3E}">
        <p14:creationId xmlns:p14="http://schemas.microsoft.com/office/powerpoint/2010/main" val="811596706"/>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最大池化</a:t>
            </a:r>
          </a:p>
        </p:txBody>
      </p:sp>
      <p:graphicFrame>
        <p:nvGraphicFramePr>
          <p:cNvPr id="5" name="Table 5">
            <a:extLst>
              <a:ext uri="{FF2B5EF4-FFF2-40B4-BE49-F238E27FC236}">
                <a16:creationId xmlns:a16="http://schemas.microsoft.com/office/drawing/2014/main" id="{3CBDB69E-39FB-44DE-85B8-8059DB7D6795}"/>
              </a:ext>
            </a:extLst>
          </p:cNvPr>
          <p:cNvGraphicFramePr>
            <a:graphicFrameLocks noGrp="1"/>
          </p:cNvGraphicFramePr>
          <p:nvPr>
            <p:extLst>
              <p:ext uri="{D42A27DB-BD31-4B8C-83A1-F6EECF244321}">
                <p14:modId xmlns:p14="http://schemas.microsoft.com/office/powerpoint/2010/main" val="2765461313"/>
              </p:ext>
            </p:extLst>
          </p:nvPr>
        </p:nvGraphicFramePr>
        <p:xfrm>
          <a:off x="1074655" y="1813666"/>
          <a:ext cx="4666268" cy="290620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3794457829"/>
                    </a:ext>
                  </a:extLst>
                </a:gridCol>
                <a:gridCol w="1166567">
                  <a:extLst>
                    <a:ext uri="{9D8B030D-6E8A-4147-A177-3AD203B41FA5}">
                      <a16:colId xmlns:a16="http://schemas.microsoft.com/office/drawing/2014/main" val="2021949069"/>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110</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256</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153</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67</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12</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88</a:t>
                      </a:r>
                    </a:p>
                  </a:txBody>
                  <a:tcPr anchor="ctr">
                    <a:lnL w="57150" cap="flat" cmpd="sng" algn="ctr">
                      <a:solidFill>
                        <a:schemeClr val="accent5">
                          <a:lumMod val="40000"/>
                          <a:lumOff val="6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833651798"/>
                  </a:ext>
                </a:extLst>
              </a:tr>
              <a:tr h="726552">
                <a:tc>
                  <a:txBody>
                    <a:bodyPr/>
                    <a:lstStyle/>
                    <a:p>
                      <a:pPr algn="ctr"/>
                      <a:r>
                        <a:rPr lang="en-US" sz="2000" b="0">
                          <a:solidFill>
                            <a:schemeClr val="bg1"/>
                          </a:solidFill>
                        </a:rPr>
                        <a:t>10</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60000"/>
                          <a:lumOff val="4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50</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57150" cap="flat" cmpd="sng" algn="ctr">
                      <a:solidFill>
                        <a:schemeClr val="accent5">
                          <a:lumMod val="75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extLst>
                  <a:ext uri="{0D108BD9-81ED-4DB2-BD59-A6C34878D82A}">
                    <a16:rowId xmlns:a16="http://schemas.microsoft.com/office/drawing/2014/main" val="3232051019"/>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accent5">
                        <a:lumMod val="20000"/>
                        <a:lumOff val="80000"/>
                      </a:schemeClr>
                    </a:solidFill>
                  </a:tcPr>
                </a:tc>
                <a:tc>
                  <a:txBody>
                    <a:bodyPr/>
                    <a:lstStyle/>
                    <a:p>
                      <a:pPr algn="ctr"/>
                      <a:r>
                        <a:rPr lang="en-US" sz="2000" b="0">
                          <a:solidFill>
                            <a:schemeClr val="bg1"/>
                          </a:solidFill>
                        </a:rPr>
                        <a:t>9</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49</a:t>
                      </a:r>
                    </a:p>
                  </a:txBody>
                  <a:tcPr anchor="ctr">
                    <a:lnL w="57150" cap="flat" cmpd="sng" algn="ctr">
                      <a:solidFill>
                        <a:schemeClr val="accent5">
                          <a:lumMod val="75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23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graphicFrame>
        <p:nvGraphicFramePr>
          <p:cNvPr id="9" name="Table 5">
            <a:extLst>
              <a:ext uri="{FF2B5EF4-FFF2-40B4-BE49-F238E27FC236}">
                <a16:creationId xmlns:a16="http://schemas.microsoft.com/office/drawing/2014/main" id="{EB082E8F-393D-476A-A3CB-B5A3FAC3FFC1}"/>
              </a:ext>
            </a:extLst>
          </p:cNvPr>
          <p:cNvGraphicFramePr>
            <a:graphicFrameLocks noGrp="1"/>
          </p:cNvGraphicFramePr>
          <p:nvPr>
            <p:extLst>
              <p:ext uri="{D42A27DB-BD31-4B8C-83A1-F6EECF244321}">
                <p14:modId xmlns:p14="http://schemas.microsoft.com/office/powerpoint/2010/main" val="1307750470"/>
              </p:ext>
            </p:extLst>
          </p:nvPr>
        </p:nvGraphicFramePr>
        <p:xfrm>
          <a:off x="7392185" y="2540218"/>
          <a:ext cx="2333134" cy="1453104"/>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1166567">
                  <a:extLst>
                    <a:ext uri="{9D8B030D-6E8A-4147-A177-3AD203B41FA5}">
                      <a16:colId xmlns:a16="http://schemas.microsoft.com/office/drawing/2014/main" val="1625517103"/>
                    </a:ext>
                  </a:extLst>
                </a:gridCol>
                <a:gridCol w="1166567">
                  <a:extLst>
                    <a:ext uri="{9D8B030D-6E8A-4147-A177-3AD203B41FA5}">
                      <a16:colId xmlns:a16="http://schemas.microsoft.com/office/drawing/2014/main" val="2945638961"/>
                    </a:ext>
                  </a:extLst>
                </a:gridCol>
              </a:tblGrid>
              <a:tr h="726552">
                <a:tc>
                  <a:txBody>
                    <a:bodyPr/>
                    <a:lstStyle/>
                    <a:p>
                      <a:pPr algn="ctr"/>
                      <a:r>
                        <a:rPr lang="en-US" sz="2000" b="0">
                          <a:solidFill>
                            <a:schemeClr val="bg1"/>
                          </a:solidFill>
                        </a:rPr>
                        <a:t>256</a:t>
                      </a:r>
                    </a:p>
                  </a:txBody>
                  <a:tcPr anchor="ctr">
                    <a:lnL w="38100" cap="flat" cmpd="sng" algn="ctr">
                      <a:solidFill>
                        <a:schemeClr val="accent5">
                          <a:lumMod val="20000"/>
                          <a:lumOff val="8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38100" cap="flat" cmpd="sng" algn="ctr">
                      <a:solidFill>
                        <a:schemeClr val="accent5">
                          <a:lumMod val="20000"/>
                          <a:lumOff val="8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153</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40000"/>
                          <a:lumOff val="60000"/>
                        </a:schemeClr>
                      </a:solidFill>
                      <a:prstDash val="solid"/>
                      <a:round/>
                      <a:headEnd type="none" w="med" len="med"/>
                      <a:tailEnd type="none" w="med" len="med"/>
                    </a:lnR>
                    <a:lnT w="57150" cap="flat" cmpd="sng" algn="ctr">
                      <a:solidFill>
                        <a:schemeClr val="accent5">
                          <a:lumMod val="40000"/>
                          <a:lumOff val="60000"/>
                        </a:schemeClr>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2103098838"/>
                  </a:ext>
                </a:extLst>
              </a:tr>
              <a:tr h="726552">
                <a:tc>
                  <a:txBody>
                    <a:bodyPr/>
                    <a:lstStyle/>
                    <a:p>
                      <a:pPr algn="ctr"/>
                      <a:r>
                        <a:rPr lang="en-US" sz="2000" b="0">
                          <a:solidFill>
                            <a:schemeClr val="bg1"/>
                          </a:solidFill>
                        </a:rPr>
                        <a:t>23</a:t>
                      </a:r>
                    </a:p>
                  </a:txBody>
                  <a:tcPr anchor="ctr">
                    <a:lnL w="57150" cap="flat" cmpd="sng" algn="ctr">
                      <a:solidFill>
                        <a:schemeClr val="accent5">
                          <a:lumMod val="60000"/>
                          <a:lumOff val="40000"/>
                        </a:schemeClr>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60000"/>
                          <a:lumOff val="40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tc>
                  <a:txBody>
                    <a:bodyPr/>
                    <a:lstStyle/>
                    <a:p>
                      <a:pPr algn="ctr"/>
                      <a:r>
                        <a:rPr lang="en-US" sz="2000" b="0">
                          <a:solidFill>
                            <a:schemeClr val="bg1"/>
                          </a:solidFill>
                        </a:rPr>
                        <a:t>55</a:t>
                      </a:r>
                    </a:p>
                  </a:txBody>
                  <a:tcPr anchor="ctr">
                    <a:lnL w="12700" cap="flat" cmpd="sng" algn="ctr">
                      <a:solidFill>
                        <a:schemeClr val="tx1"/>
                      </a:solidFill>
                      <a:prstDash val="solid"/>
                      <a:round/>
                      <a:headEnd type="none" w="med" len="med"/>
                      <a:tailEnd type="none" w="med" len="med"/>
                    </a:lnL>
                    <a:lnR w="57150" cap="flat" cmpd="sng" algn="ctr">
                      <a:solidFill>
                        <a:schemeClr val="accent5">
                          <a:lumMod val="75000"/>
                        </a:schemeClr>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5">
                          <a:lumMod val="75000"/>
                        </a:schemeClr>
                      </a:solidFill>
                      <a:prstDash val="solid"/>
                      <a:round/>
                      <a:headEnd type="none" w="med" len="med"/>
                      <a:tailEnd type="none" w="med" len="med"/>
                    </a:lnB>
                    <a:lnTlToBr w="12700" cmpd="sng">
                      <a:noFill/>
                      <a:prstDash val="solid"/>
                    </a:lnTlToBr>
                    <a:lnBlToTr w="12700" cmpd="sng">
                      <a:noFill/>
                      <a:prstDash val="solid"/>
                    </a:lnBlToTr>
                    <a:solidFill>
                      <a:schemeClr val="tx1">
                        <a:lumMod val="95000"/>
                      </a:schemeClr>
                    </a:solidFill>
                  </a:tcPr>
                </a:tc>
                <a:extLst>
                  <a:ext uri="{0D108BD9-81ED-4DB2-BD59-A6C34878D82A}">
                    <a16:rowId xmlns:a16="http://schemas.microsoft.com/office/drawing/2014/main" val="1681151705"/>
                  </a:ext>
                </a:extLst>
              </a:tr>
            </a:tbl>
          </a:graphicData>
        </a:graphic>
      </p:graphicFrame>
      <p:sp>
        <p:nvSpPr>
          <p:cNvPr id="10" name="Arrow: Right 9">
            <a:extLst>
              <a:ext uri="{FF2B5EF4-FFF2-40B4-BE49-F238E27FC236}">
                <a16:creationId xmlns:a16="http://schemas.microsoft.com/office/drawing/2014/main" id="{B11B4AC4-F9F7-4218-9502-FE4A62E02B94}"/>
              </a:ext>
            </a:extLst>
          </p:cNvPr>
          <p:cNvSpPr/>
          <p:nvPr/>
        </p:nvSpPr>
        <p:spPr>
          <a:xfrm>
            <a:off x="6099142" y="2762054"/>
            <a:ext cx="952107" cy="895546"/>
          </a:xfrm>
          <a:prstGeom prst="rightArrow">
            <a:avLst/>
          </a:prstGeom>
          <a:solidFill>
            <a:schemeClr val="accent5">
              <a:lumMod val="75000"/>
            </a:schemeClr>
          </a:solidFill>
          <a:ln w="38100">
            <a:solidFill>
              <a:schemeClr val="accent5">
                <a:lumMod val="50000"/>
              </a:schemeClr>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p14="http://schemas.microsoft.com/office/powerpoint/2010/main">
        <mc:Choice Requires="p14">
          <p:contentPart p14:bwMode="auto" r:id="rId3">
            <p14:nvContentPartPr>
              <p14:cNvPr id="3" name="Ink 2">
                <a:extLst>
                  <a:ext uri="{FF2B5EF4-FFF2-40B4-BE49-F238E27FC236}">
                    <a16:creationId xmlns:a16="http://schemas.microsoft.com/office/drawing/2014/main" id="{634C049F-EB1B-40B7-B5AF-A0D1D5B34878}"/>
                  </a:ext>
                </a:extLst>
              </p14:cNvPr>
              <p14:cNvContentPartPr/>
              <p14:nvPr/>
            </p14:nvContentPartPr>
            <p14:xfrm>
              <a:off x="-1686720" y="365240"/>
              <a:ext cx="360" cy="360"/>
            </p14:xfrm>
          </p:contentPart>
        </mc:Choice>
        <mc:Fallback xmlns="">
          <p:pic>
            <p:nvPicPr>
              <p:cNvPr id="3" name="Ink 2">
                <a:extLst>
                  <a:ext uri="{FF2B5EF4-FFF2-40B4-BE49-F238E27FC236}">
                    <a16:creationId xmlns:a16="http://schemas.microsoft.com/office/drawing/2014/main" id="{634C049F-EB1B-40B7-B5AF-A0D1D5B34878}"/>
                  </a:ext>
                </a:extLst>
              </p:cNvPr>
              <p:cNvPicPr/>
              <p:nvPr/>
            </p:nvPicPr>
            <p:blipFill>
              <a:blip r:embed="rId4"/>
              <a:stretch>
                <a:fillRect/>
              </a:stretch>
            </p:blipFill>
            <p:spPr>
              <a:xfrm>
                <a:off x="-1695720" y="356600"/>
                <a:ext cx="18000" cy="18000"/>
              </a:xfrm>
              <a:prstGeom prst="rect">
                <a:avLst/>
              </a:prstGeom>
            </p:spPr>
          </p:pic>
        </mc:Fallback>
      </mc:AlternateContent>
    </p:spTree>
    <p:extLst>
      <p:ext uri="{BB962C8B-B14F-4D97-AF65-F5344CB8AC3E}">
        <p14:creationId xmlns:p14="http://schemas.microsoft.com/office/powerpoint/2010/main" val="262056953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498348" y="647288"/>
            <a:ext cx="9976104" cy="590931"/>
          </a:xfrm>
        </p:spPr>
        <p:txBody>
          <a:bodyPr/>
          <a:lstStyle/>
          <a:p>
            <a:r>
              <a:rPr lang="en-US"/>
              <a:t>Dropout</a:t>
            </a:r>
          </a:p>
        </p:txBody>
      </p:sp>
      <p:grpSp>
        <p:nvGrpSpPr>
          <p:cNvPr id="150" name="Group 149">
            <a:extLst>
              <a:ext uri="{FF2B5EF4-FFF2-40B4-BE49-F238E27FC236}">
                <a16:creationId xmlns:a16="http://schemas.microsoft.com/office/drawing/2014/main" id="{B134CB9C-E558-4A94-B6B2-803C6AD71717}"/>
              </a:ext>
            </a:extLst>
          </p:cNvPr>
          <p:cNvGrpSpPr/>
          <p:nvPr/>
        </p:nvGrpSpPr>
        <p:grpSpPr>
          <a:xfrm>
            <a:off x="1216057" y="1727000"/>
            <a:ext cx="1767979" cy="3024613"/>
            <a:chOff x="1350338" y="1845809"/>
            <a:chExt cx="1595991" cy="2730380"/>
          </a:xfrm>
        </p:grpSpPr>
        <p:sp>
          <p:nvSpPr>
            <p:cNvPr id="7" name="Google Shape;219;p33">
              <a:extLst>
                <a:ext uri="{FF2B5EF4-FFF2-40B4-BE49-F238E27FC236}">
                  <a16:creationId xmlns:a16="http://schemas.microsoft.com/office/drawing/2014/main" id="{EE078EEC-D561-45E2-8F95-41D4D283951A}"/>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8" name="Google Shape;219;p33">
              <a:extLst>
                <a:ext uri="{FF2B5EF4-FFF2-40B4-BE49-F238E27FC236}">
                  <a16:creationId xmlns:a16="http://schemas.microsoft.com/office/drawing/2014/main" id="{8AAD6705-0F22-431D-8FAC-02ABFC8D970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9" name="Google Shape;219;p33">
              <a:extLst>
                <a:ext uri="{FF2B5EF4-FFF2-40B4-BE49-F238E27FC236}">
                  <a16:creationId xmlns:a16="http://schemas.microsoft.com/office/drawing/2014/main" id="{B9DFA3AB-E6F9-4405-85C3-C111B7B09838}"/>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0" name="Google Shape;219;p33">
              <a:extLst>
                <a:ext uri="{FF2B5EF4-FFF2-40B4-BE49-F238E27FC236}">
                  <a16:creationId xmlns:a16="http://schemas.microsoft.com/office/drawing/2014/main" id="{3042B772-8553-4CBE-A54C-6AA65543AD54}"/>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1" name="Google Shape;219;p33">
              <a:extLst>
                <a:ext uri="{FF2B5EF4-FFF2-40B4-BE49-F238E27FC236}">
                  <a16:creationId xmlns:a16="http://schemas.microsoft.com/office/drawing/2014/main" id="{C62FC46C-3C44-41B5-8312-5D218CC49DEE}"/>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2" name="Google Shape;219;p33">
              <a:extLst>
                <a:ext uri="{FF2B5EF4-FFF2-40B4-BE49-F238E27FC236}">
                  <a16:creationId xmlns:a16="http://schemas.microsoft.com/office/drawing/2014/main" id="{870F7102-6E3A-4685-8CFF-D249780B9B9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3" name="Google Shape;219;p33">
              <a:extLst>
                <a:ext uri="{FF2B5EF4-FFF2-40B4-BE49-F238E27FC236}">
                  <a16:creationId xmlns:a16="http://schemas.microsoft.com/office/drawing/2014/main" id="{6F06654A-CF26-4C58-9447-D8845CB7805E}"/>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4" name="Straight Connector 13">
              <a:extLst>
                <a:ext uri="{FF2B5EF4-FFF2-40B4-BE49-F238E27FC236}">
                  <a16:creationId xmlns:a16="http://schemas.microsoft.com/office/drawing/2014/main" id="{E74E253B-4A6F-4F48-BB1A-22A0CF3F09F6}"/>
                </a:ext>
              </a:extLst>
            </p:cNvPr>
            <p:cNvCxnSpPr>
              <a:cxnSpLocks/>
              <a:stCxn id="10" idx="6"/>
              <a:endCxn id="13"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A1316837-0851-471F-B3EC-339FDD4B08D5}"/>
                </a:ext>
              </a:extLst>
            </p:cNvPr>
            <p:cNvCxnSpPr>
              <a:cxnSpLocks/>
              <a:stCxn id="11" idx="6"/>
              <a:endCxn id="13"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2BE38B6E-B537-4AC8-8D6E-9CA446704C41}"/>
                </a:ext>
              </a:extLst>
            </p:cNvPr>
            <p:cNvCxnSpPr>
              <a:cxnSpLocks/>
              <a:stCxn id="12" idx="6"/>
              <a:endCxn id="13"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 name="Straight Connector 16">
              <a:extLst>
                <a:ext uri="{FF2B5EF4-FFF2-40B4-BE49-F238E27FC236}">
                  <a16:creationId xmlns:a16="http://schemas.microsoft.com/office/drawing/2014/main" id="{0128904A-0FCA-40E7-8931-D1593C7AE4CD}"/>
                </a:ext>
              </a:extLst>
            </p:cNvPr>
            <p:cNvCxnSpPr>
              <a:cxnSpLocks/>
              <a:stCxn id="9" idx="6"/>
              <a:endCxn id="10"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12571275-8142-46D5-A72B-91C3F65DCC6C}"/>
                </a:ext>
              </a:extLst>
            </p:cNvPr>
            <p:cNvCxnSpPr>
              <a:cxnSpLocks/>
              <a:stCxn id="9" idx="6"/>
              <a:endCxn id="11"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 name="Straight Connector 18">
              <a:extLst>
                <a:ext uri="{FF2B5EF4-FFF2-40B4-BE49-F238E27FC236}">
                  <a16:creationId xmlns:a16="http://schemas.microsoft.com/office/drawing/2014/main" id="{6C2A812C-46E8-4C8D-8BD5-403A34DEDAF5}"/>
                </a:ext>
              </a:extLst>
            </p:cNvPr>
            <p:cNvCxnSpPr>
              <a:cxnSpLocks/>
              <a:stCxn id="9" idx="6"/>
              <a:endCxn id="12"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 name="Straight Connector 19">
              <a:extLst>
                <a:ext uri="{FF2B5EF4-FFF2-40B4-BE49-F238E27FC236}">
                  <a16:creationId xmlns:a16="http://schemas.microsoft.com/office/drawing/2014/main" id="{D90B4511-16EB-4C70-8E3F-4E640BD764F0}"/>
                </a:ext>
              </a:extLst>
            </p:cNvPr>
            <p:cNvCxnSpPr>
              <a:cxnSpLocks/>
              <a:stCxn id="7" idx="6"/>
              <a:endCxn id="10"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D29E2BD7-B20E-40E0-B415-7E3460F523B0}"/>
                </a:ext>
              </a:extLst>
            </p:cNvPr>
            <p:cNvCxnSpPr>
              <a:cxnSpLocks/>
              <a:stCxn id="7" idx="6"/>
              <a:endCxn id="11"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D214F8CB-C5FF-421B-A9F3-95C3ABC94ED5}"/>
                </a:ext>
              </a:extLst>
            </p:cNvPr>
            <p:cNvCxnSpPr>
              <a:cxnSpLocks/>
              <a:stCxn id="7" idx="6"/>
              <a:endCxn id="12"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541CD45B-F844-4DC3-8588-EA8593BA9E23}"/>
                </a:ext>
              </a:extLst>
            </p:cNvPr>
            <p:cNvCxnSpPr>
              <a:cxnSpLocks/>
              <a:stCxn id="8" idx="6"/>
              <a:endCxn id="10"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4" name="Straight Connector 23">
              <a:extLst>
                <a:ext uri="{FF2B5EF4-FFF2-40B4-BE49-F238E27FC236}">
                  <a16:creationId xmlns:a16="http://schemas.microsoft.com/office/drawing/2014/main" id="{63787FAE-8E53-441C-8A49-ABF2F9E3F15F}"/>
                </a:ext>
              </a:extLst>
            </p:cNvPr>
            <p:cNvCxnSpPr>
              <a:cxnSpLocks/>
              <a:stCxn id="8" idx="6"/>
              <a:endCxn id="11"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9C6A8B92-E87C-488B-968D-A33D9F41B30A}"/>
                </a:ext>
              </a:extLst>
            </p:cNvPr>
            <p:cNvCxnSpPr>
              <a:cxnSpLocks/>
              <a:stCxn id="8" idx="6"/>
              <a:endCxn id="12"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26" name="Google Shape;219;p33">
              <a:extLst>
                <a:ext uri="{FF2B5EF4-FFF2-40B4-BE49-F238E27FC236}">
                  <a16:creationId xmlns:a16="http://schemas.microsoft.com/office/drawing/2014/main" id="{44309116-CE87-4B55-90D0-7EA854A37AEF}"/>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7" name="Google Shape;219;p33">
              <a:extLst>
                <a:ext uri="{FF2B5EF4-FFF2-40B4-BE49-F238E27FC236}">
                  <a16:creationId xmlns:a16="http://schemas.microsoft.com/office/drawing/2014/main" id="{E90E965A-3E18-4DB6-8F5F-445228017C47}"/>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35" name="Straight Connector 34">
              <a:extLst>
                <a:ext uri="{FF2B5EF4-FFF2-40B4-BE49-F238E27FC236}">
                  <a16:creationId xmlns:a16="http://schemas.microsoft.com/office/drawing/2014/main" id="{501010F9-6752-4733-9DF8-78BFDC718E5A}"/>
                </a:ext>
              </a:extLst>
            </p:cNvPr>
            <p:cNvCxnSpPr>
              <a:cxnSpLocks/>
              <a:stCxn id="12" idx="6"/>
              <a:endCxn id="26"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06E5DF44-5322-4463-ADDA-B91895D5556D}"/>
                </a:ext>
              </a:extLst>
            </p:cNvPr>
            <p:cNvCxnSpPr>
              <a:cxnSpLocks/>
              <a:stCxn id="11" idx="6"/>
              <a:endCxn id="26"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59600A66-D060-406C-9054-30E091AE6FD7}"/>
                </a:ext>
              </a:extLst>
            </p:cNvPr>
            <p:cNvCxnSpPr>
              <a:cxnSpLocks/>
              <a:stCxn id="10" idx="6"/>
              <a:endCxn id="26"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59AEDB9E-1DDD-489E-81AE-F162976C86A1}"/>
                </a:ext>
              </a:extLst>
            </p:cNvPr>
            <p:cNvCxnSpPr>
              <a:cxnSpLocks/>
              <a:stCxn id="11" idx="6"/>
              <a:endCxn id="27"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39" name="Straight Connector 38">
              <a:extLst>
                <a:ext uri="{FF2B5EF4-FFF2-40B4-BE49-F238E27FC236}">
                  <a16:creationId xmlns:a16="http://schemas.microsoft.com/office/drawing/2014/main" id="{E8CA567E-2E96-4978-95C5-581E8B1FC5D3}"/>
                </a:ext>
              </a:extLst>
            </p:cNvPr>
            <p:cNvCxnSpPr>
              <a:cxnSpLocks/>
              <a:stCxn id="12" idx="6"/>
              <a:endCxn id="27"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0369BA83-F167-4394-9CB6-265A6EA3193F}"/>
                </a:ext>
              </a:extLst>
            </p:cNvPr>
            <p:cNvCxnSpPr>
              <a:cxnSpLocks/>
              <a:stCxn id="10" idx="6"/>
              <a:endCxn id="27"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51" name="Group 150">
            <a:extLst>
              <a:ext uri="{FF2B5EF4-FFF2-40B4-BE49-F238E27FC236}">
                <a16:creationId xmlns:a16="http://schemas.microsoft.com/office/drawing/2014/main" id="{06B3DE42-EB24-434A-8724-405AAD751FA7}"/>
              </a:ext>
            </a:extLst>
          </p:cNvPr>
          <p:cNvGrpSpPr/>
          <p:nvPr/>
        </p:nvGrpSpPr>
        <p:grpSpPr>
          <a:xfrm>
            <a:off x="4602410" y="1727000"/>
            <a:ext cx="1767979" cy="3024613"/>
            <a:chOff x="1350338" y="1845809"/>
            <a:chExt cx="1595991" cy="2730380"/>
          </a:xfrm>
        </p:grpSpPr>
        <p:sp>
          <p:nvSpPr>
            <p:cNvPr id="152" name="Google Shape;219;p33">
              <a:extLst>
                <a:ext uri="{FF2B5EF4-FFF2-40B4-BE49-F238E27FC236}">
                  <a16:creationId xmlns:a16="http://schemas.microsoft.com/office/drawing/2014/main" id="{7BA9CAE9-1084-4538-B755-2CF4623AF383}"/>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3" name="Google Shape;219;p33">
              <a:extLst>
                <a:ext uri="{FF2B5EF4-FFF2-40B4-BE49-F238E27FC236}">
                  <a16:creationId xmlns:a16="http://schemas.microsoft.com/office/drawing/2014/main" id="{077EBA02-3682-440B-9E1B-8617EA8DC883}"/>
                </a:ext>
              </a:extLst>
            </p:cNvPr>
            <p:cNvSpPr/>
            <p:nvPr/>
          </p:nvSpPr>
          <p:spPr>
            <a:xfrm rot="5400000">
              <a:off x="1985377" y="1846802"/>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4" name="Google Shape;219;p33">
              <a:extLst>
                <a:ext uri="{FF2B5EF4-FFF2-40B4-BE49-F238E27FC236}">
                  <a16:creationId xmlns:a16="http://schemas.microsoft.com/office/drawing/2014/main" id="{4D71DE00-DDD8-4040-8E5B-8B0B537F149F}"/>
                </a:ext>
              </a:extLst>
            </p:cNvPr>
            <p:cNvSpPr/>
            <p:nvPr/>
          </p:nvSpPr>
          <p:spPr>
            <a:xfrm rot="5400000">
              <a:off x="1349345" y="1846803"/>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5" name="Google Shape;219;p33">
              <a:extLst>
                <a:ext uri="{FF2B5EF4-FFF2-40B4-BE49-F238E27FC236}">
                  <a16:creationId xmlns:a16="http://schemas.microsoft.com/office/drawing/2014/main" id="{00C233F6-A342-4A30-A5FC-65DF05EB3E36}"/>
                </a:ext>
              </a:extLst>
            </p:cNvPr>
            <p:cNvSpPr/>
            <p:nvPr/>
          </p:nvSpPr>
          <p:spPr>
            <a:xfrm rot="5400000">
              <a:off x="2621408" y="295494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6" name="Google Shape;219;p33">
              <a:extLst>
                <a:ext uri="{FF2B5EF4-FFF2-40B4-BE49-F238E27FC236}">
                  <a16:creationId xmlns:a16="http://schemas.microsoft.com/office/drawing/2014/main" id="{1E3B97B3-02DD-487A-9F2C-78E825A74552}"/>
                </a:ext>
              </a:extLst>
            </p:cNvPr>
            <p:cNvSpPr/>
            <p:nvPr/>
          </p:nvSpPr>
          <p:spPr>
            <a:xfrm rot="5400000">
              <a:off x="1985377"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7" name="Google Shape;219;p33">
              <a:extLst>
                <a:ext uri="{FF2B5EF4-FFF2-40B4-BE49-F238E27FC236}">
                  <a16:creationId xmlns:a16="http://schemas.microsoft.com/office/drawing/2014/main" id="{FE5A9FC8-1E2A-48B6-BF13-0BC434EB0511}"/>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58" name="Google Shape;219;p33">
              <a:extLst>
                <a:ext uri="{FF2B5EF4-FFF2-40B4-BE49-F238E27FC236}">
                  <a16:creationId xmlns:a16="http://schemas.microsoft.com/office/drawing/2014/main" id="{07F16C54-90B8-4DF6-9BFB-5CA39A387077}"/>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59" name="Straight Connector 158">
              <a:extLst>
                <a:ext uri="{FF2B5EF4-FFF2-40B4-BE49-F238E27FC236}">
                  <a16:creationId xmlns:a16="http://schemas.microsoft.com/office/drawing/2014/main" id="{6B8344CC-7A4D-4F5D-B9FE-860B54BAE12D}"/>
                </a:ext>
              </a:extLst>
            </p:cNvPr>
            <p:cNvCxnSpPr>
              <a:cxnSpLocks/>
              <a:stCxn id="155" idx="6"/>
              <a:endCxn id="158"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0" name="Straight Connector 159">
              <a:extLst>
                <a:ext uri="{FF2B5EF4-FFF2-40B4-BE49-F238E27FC236}">
                  <a16:creationId xmlns:a16="http://schemas.microsoft.com/office/drawing/2014/main" id="{60A6326B-962A-4F25-9541-99B8EDCC898B}"/>
                </a:ext>
              </a:extLst>
            </p:cNvPr>
            <p:cNvCxnSpPr>
              <a:cxnSpLocks/>
              <a:stCxn id="156" idx="6"/>
              <a:endCxn id="158"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1" name="Straight Connector 160">
              <a:extLst>
                <a:ext uri="{FF2B5EF4-FFF2-40B4-BE49-F238E27FC236}">
                  <a16:creationId xmlns:a16="http://schemas.microsoft.com/office/drawing/2014/main" id="{078D4275-6AD5-4078-B0DA-A9324018AA85}"/>
                </a:ext>
              </a:extLst>
            </p:cNvPr>
            <p:cNvCxnSpPr>
              <a:cxnSpLocks/>
              <a:stCxn id="157" idx="6"/>
              <a:endCxn id="158"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2" name="Straight Connector 161">
              <a:extLst>
                <a:ext uri="{FF2B5EF4-FFF2-40B4-BE49-F238E27FC236}">
                  <a16:creationId xmlns:a16="http://schemas.microsoft.com/office/drawing/2014/main" id="{2A409480-EED6-4D80-85EE-B82A238F040B}"/>
                </a:ext>
              </a:extLst>
            </p:cNvPr>
            <p:cNvCxnSpPr>
              <a:cxnSpLocks/>
              <a:stCxn id="154" idx="6"/>
              <a:endCxn id="155"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3" name="Straight Connector 162">
              <a:extLst>
                <a:ext uri="{FF2B5EF4-FFF2-40B4-BE49-F238E27FC236}">
                  <a16:creationId xmlns:a16="http://schemas.microsoft.com/office/drawing/2014/main" id="{09E59736-4D93-4196-AD38-614019C3EEF0}"/>
                </a:ext>
              </a:extLst>
            </p:cNvPr>
            <p:cNvCxnSpPr>
              <a:cxnSpLocks/>
              <a:stCxn id="154" idx="6"/>
              <a:endCxn id="156"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4" name="Straight Connector 163">
              <a:extLst>
                <a:ext uri="{FF2B5EF4-FFF2-40B4-BE49-F238E27FC236}">
                  <a16:creationId xmlns:a16="http://schemas.microsoft.com/office/drawing/2014/main" id="{47CB3E73-5B97-46A5-966A-8A0FAE65DE2E}"/>
                </a:ext>
              </a:extLst>
            </p:cNvPr>
            <p:cNvCxnSpPr>
              <a:cxnSpLocks/>
              <a:stCxn id="154" idx="6"/>
              <a:endCxn id="157"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5" name="Straight Connector 164">
              <a:extLst>
                <a:ext uri="{FF2B5EF4-FFF2-40B4-BE49-F238E27FC236}">
                  <a16:creationId xmlns:a16="http://schemas.microsoft.com/office/drawing/2014/main" id="{6C9ED632-D9ED-4A25-BA34-9778E8BA36DD}"/>
                </a:ext>
              </a:extLst>
            </p:cNvPr>
            <p:cNvCxnSpPr>
              <a:cxnSpLocks/>
              <a:stCxn id="152" idx="6"/>
              <a:endCxn id="155"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6" name="Straight Connector 165">
              <a:extLst>
                <a:ext uri="{FF2B5EF4-FFF2-40B4-BE49-F238E27FC236}">
                  <a16:creationId xmlns:a16="http://schemas.microsoft.com/office/drawing/2014/main" id="{BD6D828C-5CF1-43FE-899D-2D489CEFAC91}"/>
                </a:ext>
              </a:extLst>
            </p:cNvPr>
            <p:cNvCxnSpPr>
              <a:cxnSpLocks/>
              <a:stCxn id="152" idx="6"/>
              <a:endCxn id="156"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7" name="Straight Connector 166">
              <a:extLst>
                <a:ext uri="{FF2B5EF4-FFF2-40B4-BE49-F238E27FC236}">
                  <a16:creationId xmlns:a16="http://schemas.microsoft.com/office/drawing/2014/main" id="{4789863D-9001-47E6-91A8-F8E31842286C}"/>
                </a:ext>
              </a:extLst>
            </p:cNvPr>
            <p:cNvCxnSpPr>
              <a:cxnSpLocks/>
              <a:stCxn id="152" idx="6"/>
              <a:endCxn id="157"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8" name="Straight Connector 167">
              <a:extLst>
                <a:ext uri="{FF2B5EF4-FFF2-40B4-BE49-F238E27FC236}">
                  <a16:creationId xmlns:a16="http://schemas.microsoft.com/office/drawing/2014/main" id="{1DE64214-72F9-4982-A28F-CFB91EC8172E}"/>
                </a:ext>
              </a:extLst>
            </p:cNvPr>
            <p:cNvCxnSpPr>
              <a:cxnSpLocks/>
              <a:stCxn id="153" idx="6"/>
              <a:endCxn id="155"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CFB9158E-5DB9-4B86-AC49-1FFFA5BBA35A}"/>
                </a:ext>
              </a:extLst>
            </p:cNvPr>
            <p:cNvCxnSpPr>
              <a:cxnSpLocks/>
              <a:stCxn id="153" idx="6"/>
              <a:endCxn id="156"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0" name="Straight Connector 169">
              <a:extLst>
                <a:ext uri="{FF2B5EF4-FFF2-40B4-BE49-F238E27FC236}">
                  <a16:creationId xmlns:a16="http://schemas.microsoft.com/office/drawing/2014/main" id="{53EBDD5F-E328-42C9-806E-53E91570305F}"/>
                </a:ext>
              </a:extLst>
            </p:cNvPr>
            <p:cNvCxnSpPr>
              <a:cxnSpLocks/>
              <a:stCxn id="153" idx="6"/>
              <a:endCxn id="157"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71" name="Google Shape;219;p33">
              <a:extLst>
                <a:ext uri="{FF2B5EF4-FFF2-40B4-BE49-F238E27FC236}">
                  <a16:creationId xmlns:a16="http://schemas.microsoft.com/office/drawing/2014/main" id="{9AB42606-E8DA-421E-9859-DE559D5A6CE2}"/>
                </a:ext>
              </a:extLst>
            </p:cNvPr>
            <p:cNvSpPr/>
            <p:nvPr/>
          </p:nvSpPr>
          <p:spPr>
            <a:xfrm rot="5400000">
              <a:off x="1985377" y="4220940"/>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72" name="Google Shape;219;p33">
              <a:extLst>
                <a:ext uri="{FF2B5EF4-FFF2-40B4-BE49-F238E27FC236}">
                  <a16:creationId xmlns:a16="http://schemas.microsoft.com/office/drawing/2014/main" id="{99508DDB-FE16-44E7-9AC7-F8FED4B82788}"/>
                </a:ext>
              </a:extLst>
            </p:cNvPr>
            <p:cNvSpPr/>
            <p:nvPr/>
          </p:nvSpPr>
          <p:spPr>
            <a:xfrm rot="5400000">
              <a:off x="2621408" y="4251268"/>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73" name="Straight Connector 172">
              <a:extLst>
                <a:ext uri="{FF2B5EF4-FFF2-40B4-BE49-F238E27FC236}">
                  <a16:creationId xmlns:a16="http://schemas.microsoft.com/office/drawing/2014/main" id="{15F5FFF1-EBCF-4FE8-A8D3-F014CA7F5661}"/>
                </a:ext>
              </a:extLst>
            </p:cNvPr>
            <p:cNvCxnSpPr>
              <a:cxnSpLocks/>
              <a:stCxn id="157" idx="6"/>
              <a:endCxn id="171"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4" name="Straight Connector 173">
              <a:extLst>
                <a:ext uri="{FF2B5EF4-FFF2-40B4-BE49-F238E27FC236}">
                  <a16:creationId xmlns:a16="http://schemas.microsoft.com/office/drawing/2014/main" id="{426FD561-8821-423E-A47E-75946D8EFE90}"/>
                </a:ext>
              </a:extLst>
            </p:cNvPr>
            <p:cNvCxnSpPr>
              <a:cxnSpLocks/>
              <a:stCxn id="156" idx="6"/>
              <a:endCxn id="171"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5" name="Straight Connector 174">
              <a:extLst>
                <a:ext uri="{FF2B5EF4-FFF2-40B4-BE49-F238E27FC236}">
                  <a16:creationId xmlns:a16="http://schemas.microsoft.com/office/drawing/2014/main" id="{F435C373-79D3-495C-B439-52F0FA3015C7}"/>
                </a:ext>
              </a:extLst>
            </p:cNvPr>
            <p:cNvCxnSpPr>
              <a:cxnSpLocks/>
              <a:stCxn id="155" idx="6"/>
              <a:endCxn id="171"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6" name="Straight Connector 175">
              <a:extLst>
                <a:ext uri="{FF2B5EF4-FFF2-40B4-BE49-F238E27FC236}">
                  <a16:creationId xmlns:a16="http://schemas.microsoft.com/office/drawing/2014/main" id="{8296A09B-C2C6-4EAE-9E74-116D42B5BBD9}"/>
                </a:ext>
              </a:extLst>
            </p:cNvPr>
            <p:cNvCxnSpPr>
              <a:cxnSpLocks/>
              <a:stCxn id="156" idx="6"/>
              <a:endCxn id="172"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7" name="Straight Connector 176">
              <a:extLst>
                <a:ext uri="{FF2B5EF4-FFF2-40B4-BE49-F238E27FC236}">
                  <a16:creationId xmlns:a16="http://schemas.microsoft.com/office/drawing/2014/main" id="{18EFD6C9-51BB-417D-8A51-70B01F579646}"/>
                </a:ext>
              </a:extLst>
            </p:cNvPr>
            <p:cNvCxnSpPr>
              <a:cxnSpLocks/>
              <a:stCxn id="157" idx="6"/>
              <a:endCxn id="172"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78" name="Straight Connector 177">
              <a:extLst>
                <a:ext uri="{FF2B5EF4-FFF2-40B4-BE49-F238E27FC236}">
                  <a16:creationId xmlns:a16="http://schemas.microsoft.com/office/drawing/2014/main" id="{ABB4DC26-97B1-4388-A784-2E0BD4835DFD}"/>
                </a:ext>
              </a:extLst>
            </p:cNvPr>
            <p:cNvCxnSpPr>
              <a:cxnSpLocks/>
              <a:stCxn id="155" idx="6"/>
              <a:endCxn id="172"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E0829E87-E151-4FF4-827D-7AB377E304DD}"/>
              </a:ext>
            </a:extLst>
          </p:cNvPr>
          <p:cNvGrpSpPr/>
          <p:nvPr/>
        </p:nvGrpSpPr>
        <p:grpSpPr>
          <a:xfrm>
            <a:off x="7986938" y="1728466"/>
            <a:ext cx="1767979" cy="3024613"/>
            <a:chOff x="1350338" y="1845809"/>
            <a:chExt cx="1595991" cy="2730380"/>
          </a:xfrm>
        </p:grpSpPr>
        <p:sp>
          <p:nvSpPr>
            <p:cNvPr id="180" name="Google Shape;219;p33">
              <a:extLst>
                <a:ext uri="{FF2B5EF4-FFF2-40B4-BE49-F238E27FC236}">
                  <a16:creationId xmlns:a16="http://schemas.microsoft.com/office/drawing/2014/main" id="{527E623F-9A0E-4893-B6F1-9171C0C47034}"/>
                </a:ext>
              </a:extLst>
            </p:cNvPr>
            <p:cNvSpPr/>
            <p:nvPr/>
          </p:nvSpPr>
          <p:spPr>
            <a:xfrm rot="5400000">
              <a:off x="2621408"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1" name="Google Shape;219;p33">
              <a:extLst>
                <a:ext uri="{FF2B5EF4-FFF2-40B4-BE49-F238E27FC236}">
                  <a16:creationId xmlns:a16="http://schemas.microsoft.com/office/drawing/2014/main" id="{1C28DE39-A710-45C1-B975-6D4C09DCEBD0}"/>
                </a:ext>
              </a:extLst>
            </p:cNvPr>
            <p:cNvSpPr/>
            <p:nvPr/>
          </p:nvSpPr>
          <p:spPr>
            <a:xfrm rot="5400000">
              <a:off x="1985377" y="1846802"/>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2" name="Google Shape;219;p33">
              <a:extLst>
                <a:ext uri="{FF2B5EF4-FFF2-40B4-BE49-F238E27FC236}">
                  <a16:creationId xmlns:a16="http://schemas.microsoft.com/office/drawing/2014/main" id="{6534A19B-FA5D-41A0-8C83-D0060AAF31A1}"/>
                </a:ext>
              </a:extLst>
            </p:cNvPr>
            <p:cNvSpPr/>
            <p:nvPr/>
          </p:nvSpPr>
          <p:spPr>
            <a:xfrm rot="5400000">
              <a:off x="1349345" y="1846803"/>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3" name="Google Shape;219;p33">
              <a:extLst>
                <a:ext uri="{FF2B5EF4-FFF2-40B4-BE49-F238E27FC236}">
                  <a16:creationId xmlns:a16="http://schemas.microsoft.com/office/drawing/2014/main" id="{251ADBEE-6B1B-4F29-856F-6C3B906D9C2A}"/>
                </a:ext>
              </a:extLst>
            </p:cNvPr>
            <p:cNvSpPr/>
            <p:nvPr/>
          </p:nvSpPr>
          <p:spPr>
            <a:xfrm rot="5400000">
              <a:off x="2621408" y="2954942"/>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4" name="Google Shape;219;p33">
              <a:extLst>
                <a:ext uri="{FF2B5EF4-FFF2-40B4-BE49-F238E27FC236}">
                  <a16:creationId xmlns:a16="http://schemas.microsoft.com/office/drawing/2014/main" id="{33C4341B-3B72-47A1-A471-A27626B92B20}"/>
                </a:ext>
              </a:extLst>
            </p:cNvPr>
            <p:cNvSpPr/>
            <p:nvPr/>
          </p:nvSpPr>
          <p:spPr>
            <a:xfrm rot="5400000">
              <a:off x="1985377" y="2960707"/>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5" name="Google Shape;219;p33">
              <a:extLst>
                <a:ext uri="{FF2B5EF4-FFF2-40B4-BE49-F238E27FC236}">
                  <a16:creationId xmlns:a16="http://schemas.microsoft.com/office/drawing/2014/main" id="{08C2B5CF-3B2B-48D4-A08F-A6173ACA0566}"/>
                </a:ext>
              </a:extLst>
            </p:cNvPr>
            <p:cNvSpPr/>
            <p:nvPr/>
          </p:nvSpPr>
          <p:spPr>
            <a:xfrm rot="5400000">
              <a:off x="1349345" y="2960707"/>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186" name="Google Shape;219;p33">
              <a:extLst>
                <a:ext uri="{FF2B5EF4-FFF2-40B4-BE49-F238E27FC236}">
                  <a16:creationId xmlns:a16="http://schemas.microsoft.com/office/drawing/2014/main" id="{126FF985-C009-4735-ACFB-DB7538E23AED}"/>
                </a:ext>
              </a:extLst>
            </p:cNvPr>
            <p:cNvSpPr/>
            <p:nvPr/>
          </p:nvSpPr>
          <p:spPr>
            <a:xfrm rot="5400000">
              <a:off x="1349345" y="4228879"/>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187" name="Straight Connector 186">
              <a:extLst>
                <a:ext uri="{FF2B5EF4-FFF2-40B4-BE49-F238E27FC236}">
                  <a16:creationId xmlns:a16="http://schemas.microsoft.com/office/drawing/2014/main" id="{9648A9DF-A5EB-483C-BA2B-D6F201D7FC7A}"/>
                </a:ext>
              </a:extLst>
            </p:cNvPr>
            <p:cNvCxnSpPr>
              <a:cxnSpLocks/>
              <a:stCxn id="183" idx="6"/>
              <a:endCxn id="186" idx="2"/>
            </p:cNvCxnSpPr>
            <p:nvPr/>
          </p:nvCxnSpPr>
          <p:spPr>
            <a:xfrm flipH="1">
              <a:off x="1512302" y="3279863"/>
              <a:ext cx="1272063" cy="948023"/>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8" name="Straight Connector 187">
              <a:extLst>
                <a:ext uri="{FF2B5EF4-FFF2-40B4-BE49-F238E27FC236}">
                  <a16:creationId xmlns:a16="http://schemas.microsoft.com/office/drawing/2014/main" id="{B6AD34CF-5DBB-47A8-A4FA-67E68B4D208F}"/>
                </a:ext>
              </a:extLst>
            </p:cNvPr>
            <p:cNvCxnSpPr>
              <a:cxnSpLocks/>
              <a:stCxn id="184" idx="6"/>
              <a:endCxn id="186" idx="2"/>
            </p:cNvCxnSpPr>
            <p:nvPr/>
          </p:nvCxnSpPr>
          <p:spPr>
            <a:xfrm flipH="1">
              <a:off x="1512302" y="3285628"/>
              <a:ext cx="636032"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89" name="Straight Connector 188">
              <a:extLst>
                <a:ext uri="{FF2B5EF4-FFF2-40B4-BE49-F238E27FC236}">
                  <a16:creationId xmlns:a16="http://schemas.microsoft.com/office/drawing/2014/main" id="{BBB8B1EE-7A54-43BB-BA07-6E52A1712F98}"/>
                </a:ext>
              </a:extLst>
            </p:cNvPr>
            <p:cNvCxnSpPr>
              <a:cxnSpLocks/>
              <a:stCxn id="185" idx="6"/>
              <a:endCxn id="186" idx="2"/>
            </p:cNvCxnSpPr>
            <p:nvPr/>
          </p:nvCxnSpPr>
          <p:spPr>
            <a:xfrm>
              <a:off x="1512302" y="3285628"/>
              <a:ext cx="0" cy="942258"/>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0" name="Straight Connector 189">
              <a:extLst>
                <a:ext uri="{FF2B5EF4-FFF2-40B4-BE49-F238E27FC236}">
                  <a16:creationId xmlns:a16="http://schemas.microsoft.com/office/drawing/2014/main" id="{F08AF87C-5E5F-47EE-9CB0-80ADAC9F14B3}"/>
                </a:ext>
              </a:extLst>
            </p:cNvPr>
            <p:cNvCxnSpPr>
              <a:cxnSpLocks/>
              <a:stCxn id="182" idx="6"/>
              <a:endCxn id="183" idx="2"/>
            </p:cNvCxnSpPr>
            <p:nvPr/>
          </p:nvCxnSpPr>
          <p:spPr>
            <a:xfrm>
              <a:off x="1512302" y="2171724"/>
              <a:ext cx="1272063" cy="782225"/>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1" name="Straight Connector 190">
              <a:extLst>
                <a:ext uri="{FF2B5EF4-FFF2-40B4-BE49-F238E27FC236}">
                  <a16:creationId xmlns:a16="http://schemas.microsoft.com/office/drawing/2014/main" id="{612A59EB-E1CF-4437-86A9-0A96AA6C95F7}"/>
                </a:ext>
              </a:extLst>
            </p:cNvPr>
            <p:cNvCxnSpPr>
              <a:cxnSpLocks/>
              <a:stCxn id="182" idx="6"/>
              <a:endCxn id="184" idx="2"/>
            </p:cNvCxnSpPr>
            <p:nvPr/>
          </p:nvCxnSpPr>
          <p:spPr>
            <a:xfrm>
              <a:off x="1512302" y="2171724"/>
              <a:ext cx="636032"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2" name="Straight Connector 191">
              <a:extLst>
                <a:ext uri="{FF2B5EF4-FFF2-40B4-BE49-F238E27FC236}">
                  <a16:creationId xmlns:a16="http://schemas.microsoft.com/office/drawing/2014/main" id="{9FAA746E-67F5-4CB8-90C6-65A5D07D5EEF}"/>
                </a:ext>
              </a:extLst>
            </p:cNvPr>
            <p:cNvCxnSpPr>
              <a:cxnSpLocks/>
              <a:stCxn id="182" idx="6"/>
              <a:endCxn id="185" idx="2"/>
            </p:cNvCxnSpPr>
            <p:nvPr/>
          </p:nvCxnSpPr>
          <p:spPr>
            <a:xfrm>
              <a:off x="1512302" y="2171724"/>
              <a:ext cx="0" cy="787990"/>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3" name="Straight Connector 192">
              <a:extLst>
                <a:ext uri="{FF2B5EF4-FFF2-40B4-BE49-F238E27FC236}">
                  <a16:creationId xmlns:a16="http://schemas.microsoft.com/office/drawing/2014/main" id="{3B5C4F7A-968B-4D7B-AD90-21E56894E72D}"/>
                </a:ext>
              </a:extLst>
            </p:cNvPr>
            <p:cNvCxnSpPr>
              <a:cxnSpLocks/>
              <a:stCxn id="180" idx="6"/>
              <a:endCxn id="183" idx="2"/>
            </p:cNvCxnSpPr>
            <p:nvPr/>
          </p:nvCxnSpPr>
          <p:spPr>
            <a:xfrm>
              <a:off x="2784365" y="2171723"/>
              <a:ext cx="0"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4" name="Straight Connector 193">
              <a:extLst>
                <a:ext uri="{FF2B5EF4-FFF2-40B4-BE49-F238E27FC236}">
                  <a16:creationId xmlns:a16="http://schemas.microsoft.com/office/drawing/2014/main" id="{05EC14CF-A373-4AF4-9357-12E21EC6CCAE}"/>
                </a:ext>
              </a:extLst>
            </p:cNvPr>
            <p:cNvCxnSpPr>
              <a:cxnSpLocks/>
              <a:stCxn id="180" idx="6"/>
              <a:endCxn id="184" idx="2"/>
            </p:cNvCxnSpPr>
            <p:nvPr/>
          </p:nvCxnSpPr>
          <p:spPr>
            <a:xfrm flipH="1">
              <a:off x="2148334" y="2171723"/>
              <a:ext cx="636031"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5" name="Straight Connector 194">
              <a:extLst>
                <a:ext uri="{FF2B5EF4-FFF2-40B4-BE49-F238E27FC236}">
                  <a16:creationId xmlns:a16="http://schemas.microsoft.com/office/drawing/2014/main" id="{330BBE56-30CE-4236-AE33-45BEA216ECFA}"/>
                </a:ext>
              </a:extLst>
            </p:cNvPr>
            <p:cNvCxnSpPr>
              <a:cxnSpLocks/>
              <a:stCxn id="180" idx="6"/>
              <a:endCxn id="185" idx="2"/>
            </p:cNvCxnSpPr>
            <p:nvPr/>
          </p:nvCxnSpPr>
          <p:spPr>
            <a:xfrm flipH="1">
              <a:off x="1512302" y="2171723"/>
              <a:ext cx="1272063"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6" name="Straight Connector 195">
              <a:extLst>
                <a:ext uri="{FF2B5EF4-FFF2-40B4-BE49-F238E27FC236}">
                  <a16:creationId xmlns:a16="http://schemas.microsoft.com/office/drawing/2014/main" id="{C929930D-F9FD-43FB-8769-16E9CA6D3627}"/>
                </a:ext>
              </a:extLst>
            </p:cNvPr>
            <p:cNvCxnSpPr>
              <a:cxnSpLocks/>
              <a:stCxn id="181" idx="6"/>
              <a:endCxn id="183" idx="2"/>
            </p:cNvCxnSpPr>
            <p:nvPr/>
          </p:nvCxnSpPr>
          <p:spPr>
            <a:xfrm>
              <a:off x="2148334" y="2171723"/>
              <a:ext cx="636031" cy="782226"/>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7" name="Straight Connector 196">
              <a:extLst>
                <a:ext uri="{FF2B5EF4-FFF2-40B4-BE49-F238E27FC236}">
                  <a16:creationId xmlns:a16="http://schemas.microsoft.com/office/drawing/2014/main" id="{FE14E78F-7817-4E1E-8682-40D7EB226B05}"/>
                </a:ext>
              </a:extLst>
            </p:cNvPr>
            <p:cNvCxnSpPr>
              <a:cxnSpLocks/>
              <a:stCxn id="181" idx="6"/>
              <a:endCxn id="184" idx="2"/>
            </p:cNvCxnSpPr>
            <p:nvPr/>
          </p:nvCxnSpPr>
          <p:spPr>
            <a:xfrm>
              <a:off x="2148334" y="2171723"/>
              <a:ext cx="0"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198" name="Straight Connector 197">
              <a:extLst>
                <a:ext uri="{FF2B5EF4-FFF2-40B4-BE49-F238E27FC236}">
                  <a16:creationId xmlns:a16="http://schemas.microsoft.com/office/drawing/2014/main" id="{61435645-ED89-4A25-BBB7-3174C47C6AE3}"/>
                </a:ext>
              </a:extLst>
            </p:cNvPr>
            <p:cNvCxnSpPr>
              <a:cxnSpLocks/>
              <a:stCxn id="181" idx="6"/>
              <a:endCxn id="185" idx="2"/>
            </p:cNvCxnSpPr>
            <p:nvPr/>
          </p:nvCxnSpPr>
          <p:spPr>
            <a:xfrm flipH="1">
              <a:off x="1512302" y="2171723"/>
              <a:ext cx="636032" cy="787991"/>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sp>
          <p:nvSpPr>
            <p:cNvPr id="199" name="Google Shape;219;p33">
              <a:extLst>
                <a:ext uri="{FF2B5EF4-FFF2-40B4-BE49-F238E27FC236}">
                  <a16:creationId xmlns:a16="http://schemas.microsoft.com/office/drawing/2014/main" id="{B6BD2FFA-982B-4AD2-935D-C75E022A891C}"/>
                </a:ext>
              </a:extLst>
            </p:cNvPr>
            <p:cNvSpPr/>
            <p:nvPr/>
          </p:nvSpPr>
          <p:spPr>
            <a:xfrm rot="5400000">
              <a:off x="1985377" y="4220940"/>
              <a:ext cx="325914" cy="323928"/>
            </a:xfrm>
            <a:prstGeom prst="ellipse">
              <a:avLst/>
            </a:prstGeom>
            <a:solidFill>
              <a:schemeClr val="bg2"/>
            </a:solidFill>
            <a:ln w="38100" cap="flat" cmpd="sng">
              <a:solidFill>
                <a:schemeClr val="bg1">
                  <a:lumMod val="50000"/>
                  <a:lumOff val="50000"/>
                </a:schemeClr>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sp>
          <p:nvSpPr>
            <p:cNvPr id="200" name="Google Shape;219;p33">
              <a:extLst>
                <a:ext uri="{FF2B5EF4-FFF2-40B4-BE49-F238E27FC236}">
                  <a16:creationId xmlns:a16="http://schemas.microsoft.com/office/drawing/2014/main" id="{0DB5B150-18F1-4451-ADF3-45F3158D4942}"/>
                </a:ext>
              </a:extLst>
            </p:cNvPr>
            <p:cNvSpPr/>
            <p:nvPr/>
          </p:nvSpPr>
          <p:spPr>
            <a:xfrm rot="5400000">
              <a:off x="2621408" y="4251268"/>
              <a:ext cx="325914" cy="323928"/>
            </a:xfrm>
            <a:prstGeom prst="ellipse">
              <a:avLst/>
            </a:prstGeom>
            <a:solidFill>
              <a:schemeClr val="tx2">
                <a:lumMod val="20000"/>
                <a:lumOff val="80000"/>
              </a:schemeClr>
            </a:solidFill>
            <a:ln w="38100" cap="flat" cmpd="sng">
              <a:solidFill>
                <a:srgbClr val="83BA24"/>
              </a:solidFill>
              <a:prstDash val="solid"/>
              <a:round/>
              <a:headEnd type="none" w="sm" len="sm"/>
              <a:tailEnd type="none" w="sm" len="sm"/>
            </a:ln>
            <a:effectLst>
              <a:outerShdw blurRad="39999" dist="23000" dir="5400000" rotWithShape="0">
                <a:srgbClr val="000000">
                  <a:alpha val="34120"/>
                </a:srgbClr>
              </a:outerShdw>
            </a:effectLst>
          </p:spPr>
          <p:txBody>
            <a:bodyPr spcFirstLastPara="1" wrap="square" lIns="38075" tIns="19000" rIns="38075" bIns="19000" anchor="ctr" anchorCtr="0">
              <a:noAutofit/>
            </a:bodyPr>
            <a:lstStyle/>
            <a:p>
              <a:pPr marL="0" marR="0" lvl="0" indent="0" algn="ctr" defTabSz="914400" rtl="0" eaLnBrk="1" fontAlgn="auto" latinLnBrk="0" hangingPunct="1">
                <a:lnSpc>
                  <a:spcPct val="100000"/>
                </a:lnSpc>
                <a:spcBef>
                  <a:spcPts val="0"/>
                </a:spcBef>
                <a:spcAft>
                  <a:spcPts val="0"/>
                </a:spcAft>
                <a:buClr>
                  <a:srgbClr val="000000"/>
                </a:buClr>
                <a:buSzPts val="1800"/>
                <a:buFont typeface="Arial"/>
                <a:buNone/>
                <a:tabLst/>
                <a:defRPr/>
              </a:pPr>
              <a:endParaRPr kumimoji="0" sz="1800" b="0" i="0" u="none" strike="noStrike" kern="0" cap="none" spc="0" normalizeH="0" baseline="30000" noProof="0">
                <a:ln>
                  <a:noFill/>
                </a:ln>
                <a:solidFill>
                  <a:srgbClr val="000000"/>
                </a:solidFill>
                <a:effectLst/>
                <a:uLnTx/>
                <a:uFillTx/>
                <a:latin typeface="Arial"/>
                <a:ea typeface="Arial"/>
                <a:cs typeface="Arial"/>
                <a:sym typeface="Arial"/>
              </a:endParaRPr>
            </a:p>
          </p:txBody>
        </p:sp>
        <p:cxnSp>
          <p:nvCxnSpPr>
            <p:cNvPr id="201" name="Straight Connector 200">
              <a:extLst>
                <a:ext uri="{FF2B5EF4-FFF2-40B4-BE49-F238E27FC236}">
                  <a16:creationId xmlns:a16="http://schemas.microsoft.com/office/drawing/2014/main" id="{140667F3-4955-4171-8847-9BE3D4B18B41}"/>
                </a:ext>
              </a:extLst>
            </p:cNvPr>
            <p:cNvCxnSpPr>
              <a:cxnSpLocks/>
              <a:stCxn id="185" idx="6"/>
              <a:endCxn id="199" idx="2"/>
            </p:cNvCxnSpPr>
            <p:nvPr/>
          </p:nvCxnSpPr>
          <p:spPr>
            <a:xfrm>
              <a:off x="1512302" y="3285628"/>
              <a:ext cx="636032"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2" name="Straight Connector 201">
              <a:extLst>
                <a:ext uri="{FF2B5EF4-FFF2-40B4-BE49-F238E27FC236}">
                  <a16:creationId xmlns:a16="http://schemas.microsoft.com/office/drawing/2014/main" id="{E63EB3E2-2225-4FB1-96DF-F885036AE58A}"/>
                </a:ext>
              </a:extLst>
            </p:cNvPr>
            <p:cNvCxnSpPr>
              <a:cxnSpLocks/>
              <a:stCxn id="184" idx="6"/>
              <a:endCxn id="199" idx="2"/>
            </p:cNvCxnSpPr>
            <p:nvPr/>
          </p:nvCxnSpPr>
          <p:spPr>
            <a:xfrm>
              <a:off x="2148334" y="3285628"/>
              <a:ext cx="0" cy="934319"/>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3" name="Straight Connector 202">
              <a:extLst>
                <a:ext uri="{FF2B5EF4-FFF2-40B4-BE49-F238E27FC236}">
                  <a16:creationId xmlns:a16="http://schemas.microsoft.com/office/drawing/2014/main" id="{0E19B1CE-B68A-4CE9-B894-DFB8B030CFC4}"/>
                </a:ext>
              </a:extLst>
            </p:cNvPr>
            <p:cNvCxnSpPr>
              <a:cxnSpLocks/>
              <a:stCxn id="183" idx="6"/>
              <a:endCxn id="199" idx="2"/>
            </p:cNvCxnSpPr>
            <p:nvPr/>
          </p:nvCxnSpPr>
          <p:spPr>
            <a:xfrm flipH="1">
              <a:off x="2148334" y="3279863"/>
              <a:ext cx="636031" cy="940084"/>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4" name="Straight Connector 203">
              <a:extLst>
                <a:ext uri="{FF2B5EF4-FFF2-40B4-BE49-F238E27FC236}">
                  <a16:creationId xmlns:a16="http://schemas.microsoft.com/office/drawing/2014/main" id="{FBAA0B36-4278-4991-AE6C-79E55A4283E1}"/>
                </a:ext>
              </a:extLst>
            </p:cNvPr>
            <p:cNvCxnSpPr>
              <a:cxnSpLocks/>
              <a:stCxn id="184" idx="6"/>
              <a:endCxn id="200" idx="2"/>
            </p:cNvCxnSpPr>
            <p:nvPr/>
          </p:nvCxnSpPr>
          <p:spPr>
            <a:xfrm>
              <a:off x="2148334" y="3285628"/>
              <a:ext cx="636031"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5" name="Straight Connector 204">
              <a:extLst>
                <a:ext uri="{FF2B5EF4-FFF2-40B4-BE49-F238E27FC236}">
                  <a16:creationId xmlns:a16="http://schemas.microsoft.com/office/drawing/2014/main" id="{DDEB3D73-D149-4CC6-AAF0-FF522F7781ED}"/>
                </a:ext>
              </a:extLst>
            </p:cNvPr>
            <p:cNvCxnSpPr>
              <a:cxnSpLocks/>
              <a:stCxn id="185" idx="6"/>
              <a:endCxn id="200" idx="2"/>
            </p:cNvCxnSpPr>
            <p:nvPr/>
          </p:nvCxnSpPr>
          <p:spPr>
            <a:xfrm>
              <a:off x="1512302" y="3285628"/>
              <a:ext cx="1272063" cy="964647"/>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cxnSp>
          <p:nvCxnSpPr>
            <p:cNvPr id="206" name="Straight Connector 205">
              <a:extLst>
                <a:ext uri="{FF2B5EF4-FFF2-40B4-BE49-F238E27FC236}">
                  <a16:creationId xmlns:a16="http://schemas.microsoft.com/office/drawing/2014/main" id="{BDD0AD70-6706-4DBD-B10B-8327F2B895E8}"/>
                </a:ext>
              </a:extLst>
            </p:cNvPr>
            <p:cNvCxnSpPr>
              <a:cxnSpLocks/>
              <a:stCxn id="183" idx="6"/>
              <a:endCxn id="200" idx="2"/>
            </p:cNvCxnSpPr>
            <p:nvPr/>
          </p:nvCxnSpPr>
          <p:spPr>
            <a:xfrm>
              <a:off x="2784365" y="3279863"/>
              <a:ext cx="0" cy="970412"/>
            </a:xfrm>
            <a:prstGeom prst="line">
              <a:avLst/>
            </a:prstGeom>
            <a:ln w="28575">
              <a:solidFill>
                <a:schemeClr val="tx1">
                  <a:lumMod val="50000"/>
                </a:schemeClr>
              </a:solidFill>
            </a:ln>
          </p:spPr>
          <p:style>
            <a:lnRef idx="1">
              <a:schemeClr val="accent1"/>
            </a:lnRef>
            <a:fillRef idx="0">
              <a:schemeClr val="accent1"/>
            </a:fillRef>
            <a:effectRef idx="0">
              <a:schemeClr val="accent1"/>
            </a:effectRef>
            <a:fontRef idx="minor">
              <a:schemeClr val="tx1"/>
            </a:fontRef>
          </p:style>
        </p:cxnSp>
      </p:grpSp>
      <p:sp>
        <p:nvSpPr>
          <p:cNvPr id="208" name="Rectangle 207">
            <a:extLst>
              <a:ext uri="{FF2B5EF4-FFF2-40B4-BE49-F238E27FC236}">
                <a16:creationId xmlns:a16="http://schemas.microsoft.com/office/drawing/2014/main" id="{312111BB-84DA-454E-A7FA-8AFDE0828382}"/>
              </a:ext>
            </a:extLst>
          </p:cNvPr>
          <p:cNvSpPr/>
          <p:nvPr/>
        </p:nvSpPr>
        <p:spPr>
          <a:xfrm>
            <a:off x="139547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zh-TW" altLang="en-US" sz="2000" b="1" dirty="0">
                <a:solidFill>
                  <a:srgbClr val="FFFFFF"/>
                </a:solidFill>
                <a:latin typeface="Trebuchet MS"/>
              </a:rPr>
              <a:t>機</a:t>
            </a:r>
            <a:r>
              <a:rPr lang="en-US" sz="2000" b="1" dirty="0">
                <a:solidFill>
                  <a:srgbClr val="FFFFFF"/>
                </a:solidFill>
                <a:latin typeface="Trebuchet MS"/>
              </a:rPr>
              <a:t>率</a:t>
            </a:r>
            <a:r>
              <a:rPr kumimoji="0" lang="en-US" sz="2000" b="1" i="0" u="none" strike="noStrike" kern="1200" cap="none" spc="0" normalizeH="0" noProof="0" dirty="0">
                <a:solidFill>
                  <a:srgbClr val="FFFFFF"/>
                </a:solidFill>
                <a:effectLst/>
                <a:uLnTx/>
                <a:uFillTx/>
                <a:latin typeface="Trebuchet MS"/>
                <a:ea typeface="+mn-ea"/>
                <a:cs typeface="+mn-cs"/>
              </a:rPr>
              <a:t>= 0</a:t>
            </a:r>
          </a:p>
        </p:txBody>
      </p:sp>
      <p:sp>
        <p:nvSpPr>
          <p:cNvPr id="210" name="Rectangle 209">
            <a:extLst>
              <a:ext uri="{FF2B5EF4-FFF2-40B4-BE49-F238E27FC236}">
                <a16:creationId xmlns:a16="http://schemas.microsoft.com/office/drawing/2014/main" id="{78F90C15-0A41-49B2-AF55-8947EC1D7262}"/>
              </a:ext>
            </a:extLst>
          </p:cNvPr>
          <p:cNvSpPr/>
          <p:nvPr/>
        </p:nvSpPr>
        <p:spPr>
          <a:xfrm>
            <a:off x="4824391"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defRPr/>
            </a:pPr>
            <a:r>
              <a:rPr lang="zh-TW" altLang="en-US" sz="2000" b="1" dirty="0">
                <a:solidFill>
                  <a:srgbClr val="FFFFFF"/>
                </a:solidFill>
              </a:rPr>
              <a:t>機</a:t>
            </a:r>
            <a:r>
              <a:rPr lang="en-US" sz="2000" b="1" dirty="0">
                <a:solidFill>
                  <a:srgbClr val="FFFFFF"/>
                </a:solidFill>
              </a:rPr>
              <a:t>率</a:t>
            </a:r>
            <a:r>
              <a:rPr kumimoji="0" lang="en-US" sz="2000" b="1" i="0" u="none" strike="noStrike" kern="1200" cap="none" spc="0" normalizeH="0" noProof="0" dirty="0">
                <a:solidFill>
                  <a:srgbClr val="FFFFFF"/>
                </a:solidFill>
                <a:effectLst/>
                <a:uLnTx/>
                <a:uFillTx/>
                <a:latin typeface="Trebuchet MS"/>
                <a:ea typeface="+mn-ea"/>
                <a:cs typeface="+mn-cs"/>
              </a:rPr>
              <a:t>= .2</a:t>
            </a:r>
          </a:p>
        </p:txBody>
      </p:sp>
      <p:sp>
        <p:nvSpPr>
          <p:cNvPr id="212" name="Rectangle 211">
            <a:extLst>
              <a:ext uri="{FF2B5EF4-FFF2-40B4-BE49-F238E27FC236}">
                <a16:creationId xmlns:a16="http://schemas.microsoft.com/office/drawing/2014/main" id="{4BF429C7-E558-4B77-8EF9-0C9B983B090C}"/>
              </a:ext>
            </a:extLst>
          </p:cNvPr>
          <p:cNvSpPr/>
          <p:nvPr/>
        </p:nvSpPr>
        <p:spPr>
          <a:xfrm>
            <a:off x="8166355" y="4915658"/>
            <a:ext cx="1409143" cy="609254"/>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r>
              <a:rPr lang="zh-TW" altLang="en-US" sz="2000" b="1">
                <a:solidFill>
                  <a:srgbClr val="FFFFFF"/>
                </a:solidFill>
                <a:latin typeface="Trebuchet MS"/>
              </a:rPr>
              <a:t>機</a:t>
            </a:r>
            <a:r>
              <a:rPr lang="en-US" sz="2000" b="1">
                <a:solidFill>
                  <a:srgbClr val="FFFFFF"/>
                </a:solidFill>
                <a:latin typeface="Trebuchet MS"/>
              </a:rPr>
              <a:t>率</a:t>
            </a:r>
            <a:r>
              <a:rPr kumimoji="0" lang="en-US" sz="2000" b="1" i="0" u="none" strike="noStrike" kern="1200" cap="none" spc="0" normalizeH="0" noProof="0" dirty="0">
                <a:solidFill>
                  <a:srgbClr val="FFFFFF"/>
                </a:solidFill>
                <a:effectLst/>
                <a:uLnTx/>
                <a:uFillTx/>
                <a:latin typeface="Trebuchet MS"/>
                <a:ea typeface="+mn-ea"/>
                <a:cs typeface="+mn-cs"/>
              </a:rPr>
              <a:t>= .4</a:t>
            </a:r>
          </a:p>
        </p:txBody>
      </p:sp>
    </p:spTree>
    <p:extLst>
      <p:ext uri="{BB962C8B-B14F-4D97-AF65-F5344CB8AC3E}">
        <p14:creationId xmlns:p14="http://schemas.microsoft.com/office/powerpoint/2010/main" val="221091120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a:lstStyle/>
          <a:p>
            <a:r>
              <a:rPr lang="en-US"/>
              <a:t>整個架構</a:t>
            </a:r>
          </a:p>
        </p:txBody>
      </p:sp>
      <p:grpSp>
        <p:nvGrpSpPr>
          <p:cNvPr id="64" name="Group 63">
            <a:extLst>
              <a:ext uri="{FF2B5EF4-FFF2-40B4-BE49-F238E27FC236}">
                <a16:creationId xmlns:a16="http://schemas.microsoft.com/office/drawing/2014/main" id="{57F4D7A7-BB61-4608-B5A8-126B858C0404}"/>
              </a:ext>
            </a:extLst>
          </p:cNvPr>
          <p:cNvGrpSpPr/>
          <p:nvPr/>
        </p:nvGrpSpPr>
        <p:grpSpPr>
          <a:xfrm>
            <a:off x="867266" y="1545535"/>
            <a:ext cx="9238268" cy="3761295"/>
            <a:chOff x="1055802" y="1593130"/>
            <a:chExt cx="9238268" cy="3761295"/>
          </a:xfrm>
        </p:grpSpPr>
        <p:sp>
          <p:nvSpPr>
            <p:cNvPr id="63" name="Rectangle 62">
              <a:extLst>
                <a:ext uri="{FF2B5EF4-FFF2-40B4-BE49-F238E27FC236}">
                  <a16:creationId xmlns:a16="http://schemas.microsoft.com/office/drawing/2014/main" id="{B2976C42-6CF6-4BD4-8112-15E5F46F8553}"/>
                </a:ext>
              </a:extLst>
            </p:cNvPr>
            <p:cNvSpPr/>
            <p:nvPr/>
          </p:nvSpPr>
          <p:spPr>
            <a:xfrm>
              <a:off x="1055802" y="1593130"/>
              <a:ext cx="9238268" cy="3761295"/>
            </a:xfrm>
            <a:prstGeom prst="rect">
              <a:avLst/>
            </a:prstGeom>
            <a:ln/>
          </p:spPr>
          <p:style>
            <a:lnRef idx="1">
              <a:schemeClr val="dk1"/>
            </a:lnRef>
            <a:fillRef idx="2">
              <a:schemeClr val="dk1"/>
            </a:fillRef>
            <a:effectRef idx="1">
              <a:schemeClr val="dk1"/>
            </a:effectRef>
            <a:fontRef idx="minor">
              <a:schemeClr val="dk1"/>
            </a:fontRef>
          </p:style>
          <p:txBody>
            <a:bodyPr rtlCol="0" anchor="ctr"/>
            <a:lstStyle/>
            <a:p>
              <a:pPr algn="ctr"/>
              <a:endParaRPr lang="en-US"/>
            </a:p>
          </p:txBody>
        </p:sp>
        <p:sp>
          <p:nvSpPr>
            <p:cNvPr id="7" name="Rectangle 6">
              <a:extLst>
                <a:ext uri="{FF2B5EF4-FFF2-40B4-BE49-F238E27FC236}">
                  <a16:creationId xmlns:a16="http://schemas.microsoft.com/office/drawing/2014/main" id="{AE07B786-DF14-40B1-BF58-5ADD7C341CF7}"/>
                </a:ext>
              </a:extLst>
            </p:cNvPr>
            <p:cNvSpPr/>
            <p:nvPr/>
          </p:nvSpPr>
          <p:spPr>
            <a:xfrm rot="16200000">
              <a:off x="1207670" y="3145086"/>
              <a:ext cx="2528873"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卷積</a:t>
              </a:r>
            </a:p>
          </p:txBody>
        </p:sp>
        <p:sp>
          <p:nvSpPr>
            <p:cNvPr id="8" name="Rectangle 7">
              <a:extLst>
                <a:ext uri="{FF2B5EF4-FFF2-40B4-BE49-F238E27FC236}">
                  <a16:creationId xmlns:a16="http://schemas.microsoft.com/office/drawing/2014/main" id="{9872B9C9-6C60-4FE1-B211-29F35633A32C}"/>
                </a:ext>
              </a:extLst>
            </p:cNvPr>
            <p:cNvSpPr/>
            <p:nvPr/>
          </p:nvSpPr>
          <p:spPr>
            <a:xfrm rot="16200000">
              <a:off x="683448" y="3145086"/>
              <a:ext cx="1989647" cy="590931"/>
            </a:xfrm>
            <a:prstGeom prst="rect">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輸入</a:t>
              </a:r>
            </a:p>
          </p:txBody>
        </p:sp>
        <p:sp>
          <p:nvSpPr>
            <p:cNvPr id="9" name="Rectangle 8">
              <a:extLst>
                <a:ext uri="{FF2B5EF4-FFF2-40B4-BE49-F238E27FC236}">
                  <a16:creationId xmlns:a16="http://schemas.microsoft.com/office/drawing/2014/main" id="{00B2B41A-B086-4669-AC3C-B65EA43303D6}"/>
                </a:ext>
              </a:extLst>
            </p:cNvPr>
            <p:cNvSpPr/>
            <p:nvPr/>
          </p:nvSpPr>
          <p:spPr>
            <a:xfrm rot="16200000">
              <a:off x="2795341"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卷積</a:t>
              </a:r>
            </a:p>
          </p:txBody>
        </p:sp>
        <p:sp>
          <p:nvSpPr>
            <p:cNvPr id="10" name="Rectangle 9">
              <a:extLst>
                <a:ext uri="{FF2B5EF4-FFF2-40B4-BE49-F238E27FC236}">
                  <a16:creationId xmlns:a16="http://schemas.microsoft.com/office/drawing/2014/main" id="{09E88535-F70B-48F4-9561-EE2CA736CAF0}"/>
                </a:ext>
              </a:extLst>
            </p:cNvPr>
            <p:cNvSpPr/>
            <p:nvPr/>
          </p:nvSpPr>
          <p:spPr>
            <a:xfrm rot="16200000">
              <a:off x="5176846" y="3145086"/>
              <a:ext cx="2528871" cy="590931"/>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卷積</a:t>
              </a:r>
            </a:p>
          </p:txBody>
        </p:sp>
        <p:sp>
          <p:nvSpPr>
            <p:cNvPr id="12" name="Rectangle 11">
              <a:extLst>
                <a:ext uri="{FF2B5EF4-FFF2-40B4-BE49-F238E27FC236}">
                  <a16:creationId xmlns:a16="http://schemas.microsoft.com/office/drawing/2014/main" id="{4F9BD72D-A460-4E96-83CF-AA6569F3A88E}"/>
                </a:ext>
              </a:extLst>
            </p:cNvPr>
            <p:cNvSpPr/>
            <p:nvPr/>
          </p:nvSpPr>
          <p:spPr>
            <a:xfrm rot="16200000">
              <a:off x="7120122" y="3145086"/>
              <a:ext cx="1817660"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密集</a:t>
              </a:r>
            </a:p>
          </p:txBody>
        </p:sp>
        <p:sp>
          <p:nvSpPr>
            <p:cNvPr id="13" name="Rectangle 12">
              <a:extLst>
                <a:ext uri="{FF2B5EF4-FFF2-40B4-BE49-F238E27FC236}">
                  <a16:creationId xmlns:a16="http://schemas.microsoft.com/office/drawing/2014/main" id="{D8354B8E-68E7-413C-9FA7-CB144F97FAAF}"/>
                </a:ext>
              </a:extLst>
            </p:cNvPr>
            <p:cNvSpPr/>
            <p:nvPr/>
          </p:nvSpPr>
          <p:spPr>
            <a:xfrm rot="16200000">
              <a:off x="8831501" y="3145086"/>
              <a:ext cx="1570240" cy="590931"/>
            </a:xfrm>
            <a:prstGeom prst="rect">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輸出</a:t>
              </a:r>
            </a:p>
          </p:txBody>
        </p:sp>
        <p:sp>
          <p:nvSpPr>
            <p:cNvPr id="14" name="Rectangle 13">
              <a:extLst>
                <a:ext uri="{FF2B5EF4-FFF2-40B4-BE49-F238E27FC236}">
                  <a16:creationId xmlns:a16="http://schemas.microsoft.com/office/drawing/2014/main" id="{D18DFB1A-ADFD-4692-8E77-4DF887A56D6C}"/>
                </a:ext>
              </a:extLst>
            </p:cNvPr>
            <p:cNvSpPr/>
            <p:nvPr/>
          </p:nvSpPr>
          <p:spPr>
            <a:xfrm rot="16200000">
              <a:off x="8163385" y="3145086"/>
              <a:ext cx="1318804" cy="590931"/>
            </a:xfrm>
            <a:prstGeom prst="rect">
              <a:avLst/>
            </a:prstGeom>
            <a:solidFill>
              <a:schemeClr val="accent6">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密集</a:t>
              </a:r>
            </a:p>
          </p:txBody>
        </p:sp>
        <p:sp>
          <p:nvSpPr>
            <p:cNvPr id="23" name="Rectangle 22">
              <a:extLst>
                <a:ext uri="{FF2B5EF4-FFF2-40B4-BE49-F238E27FC236}">
                  <a16:creationId xmlns:a16="http://schemas.microsoft.com/office/drawing/2014/main" id="{41EA312A-85E8-4060-B974-62F1C9751F87}"/>
                </a:ext>
              </a:extLst>
            </p:cNvPr>
            <p:cNvSpPr/>
            <p:nvPr/>
          </p:nvSpPr>
          <p:spPr>
            <a:xfrm rot="16200000">
              <a:off x="2001506"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最大池化</a:t>
              </a:r>
            </a:p>
          </p:txBody>
        </p:sp>
        <p:sp>
          <p:nvSpPr>
            <p:cNvPr id="25" name="Rectangle 24">
              <a:extLst>
                <a:ext uri="{FF2B5EF4-FFF2-40B4-BE49-F238E27FC236}">
                  <a16:creationId xmlns:a16="http://schemas.microsoft.com/office/drawing/2014/main" id="{6F3B548E-0560-4FC0-B43F-FEA7361CAB87}"/>
                </a:ext>
              </a:extLst>
            </p:cNvPr>
            <p:cNvSpPr/>
            <p:nvPr/>
          </p:nvSpPr>
          <p:spPr>
            <a:xfrm rot="16200000">
              <a:off x="3589176" y="3145086"/>
              <a:ext cx="2528871" cy="590931"/>
            </a:xfrm>
            <a:prstGeom prst="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Dropout</a:t>
              </a:r>
            </a:p>
          </p:txBody>
        </p:sp>
        <p:sp>
          <p:nvSpPr>
            <p:cNvPr id="27" name="Rectangle 26">
              <a:extLst>
                <a:ext uri="{FF2B5EF4-FFF2-40B4-BE49-F238E27FC236}">
                  <a16:creationId xmlns:a16="http://schemas.microsoft.com/office/drawing/2014/main" id="{B71459EF-2201-407C-B228-F4BF72CFFA82}"/>
                </a:ext>
              </a:extLst>
            </p:cNvPr>
            <p:cNvSpPr/>
            <p:nvPr/>
          </p:nvSpPr>
          <p:spPr>
            <a:xfrm rot="16200000">
              <a:off x="438301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最大池化</a:t>
              </a:r>
            </a:p>
          </p:txBody>
        </p:sp>
        <p:sp>
          <p:nvSpPr>
            <p:cNvPr id="29" name="Rectangle 28">
              <a:extLst>
                <a:ext uri="{FF2B5EF4-FFF2-40B4-BE49-F238E27FC236}">
                  <a16:creationId xmlns:a16="http://schemas.microsoft.com/office/drawing/2014/main" id="{C1302345-2FCC-4793-8EAE-D34BDC0768B1}"/>
                </a:ext>
              </a:extLst>
            </p:cNvPr>
            <p:cNvSpPr/>
            <p:nvPr/>
          </p:nvSpPr>
          <p:spPr>
            <a:xfrm rot="16200000">
              <a:off x="5970681" y="3145086"/>
              <a:ext cx="2528871" cy="590931"/>
            </a:xfrm>
            <a:prstGeom prst="rect">
              <a:avLst/>
            </a:prstGeom>
            <a:solidFill>
              <a:srgbClr val="D059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t>最大池化</a:t>
              </a:r>
            </a:p>
          </p:txBody>
        </p:sp>
        <p:cxnSp>
          <p:nvCxnSpPr>
            <p:cNvPr id="32" name="Straight Arrow Connector 31">
              <a:extLst>
                <a:ext uri="{FF2B5EF4-FFF2-40B4-BE49-F238E27FC236}">
                  <a16:creationId xmlns:a16="http://schemas.microsoft.com/office/drawing/2014/main" id="{16D19B49-15D5-43E5-9744-175849875986}"/>
                </a:ext>
              </a:extLst>
            </p:cNvPr>
            <p:cNvCxnSpPr>
              <a:cxnSpLocks/>
            </p:cNvCxnSpPr>
            <p:nvPr/>
          </p:nvCxnSpPr>
          <p:spPr>
            <a:xfrm>
              <a:off x="1973737" y="3388134"/>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5" name="Straight Arrow Connector 34">
              <a:extLst>
                <a:ext uri="{FF2B5EF4-FFF2-40B4-BE49-F238E27FC236}">
                  <a16:creationId xmlns:a16="http://schemas.microsoft.com/office/drawing/2014/main" id="{181DF978-202D-4446-AEA6-097061D9DD2F}"/>
                </a:ext>
              </a:extLst>
            </p:cNvPr>
            <p:cNvCxnSpPr>
              <a:cxnSpLocks/>
              <a:stCxn id="7" idx="2"/>
              <a:endCxn id="23" idx="0"/>
            </p:cNvCxnSpPr>
            <p:nvPr/>
          </p:nvCxnSpPr>
          <p:spPr>
            <a:xfrm>
              <a:off x="276757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FC9F94E-4EFF-4054-BB2F-1CC0F0AE905D}"/>
                </a:ext>
              </a:extLst>
            </p:cNvPr>
            <p:cNvCxnSpPr>
              <a:cxnSpLocks/>
              <a:stCxn id="23" idx="2"/>
              <a:endCxn id="9" idx="0"/>
            </p:cNvCxnSpPr>
            <p:nvPr/>
          </p:nvCxnSpPr>
          <p:spPr>
            <a:xfrm>
              <a:off x="356140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1B441091-C6A9-45E7-9822-B64145D70ACB}"/>
                </a:ext>
              </a:extLst>
            </p:cNvPr>
            <p:cNvCxnSpPr>
              <a:cxnSpLocks/>
              <a:stCxn id="9" idx="2"/>
              <a:endCxn id="25" idx="0"/>
            </p:cNvCxnSpPr>
            <p:nvPr/>
          </p:nvCxnSpPr>
          <p:spPr>
            <a:xfrm>
              <a:off x="435524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0C6A17B0-3FE4-4D34-9D7E-BC9435E7F7F8}"/>
                </a:ext>
              </a:extLst>
            </p:cNvPr>
            <p:cNvCxnSpPr>
              <a:cxnSpLocks/>
              <a:stCxn id="25" idx="2"/>
              <a:endCxn id="27" idx="0"/>
            </p:cNvCxnSpPr>
            <p:nvPr/>
          </p:nvCxnSpPr>
          <p:spPr>
            <a:xfrm>
              <a:off x="514907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9C81143C-57B3-428B-BB4E-EDBD0E59140C}"/>
                </a:ext>
              </a:extLst>
            </p:cNvPr>
            <p:cNvCxnSpPr>
              <a:cxnSpLocks/>
              <a:stCxn id="27" idx="2"/>
              <a:endCxn id="10" idx="0"/>
            </p:cNvCxnSpPr>
            <p:nvPr/>
          </p:nvCxnSpPr>
          <p:spPr>
            <a:xfrm>
              <a:off x="5942912"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1" name="Straight Arrow Connector 50">
              <a:extLst>
                <a:ext uri="{FF2B5EF4-FFF2-40B4-BE49-F238E27FC236}">
                  <a16:creationId xmlns:a16="http://schemas.microsoft.com/office/drawing/2014/main" id="{CE492611-8077-4187-9C6F-7CF5330F3086}"/>
                </a:ext>
              </a:extLst>
            </p:cNvPr>
            <p:cNvCxnSpPr>
              <a:cxnSpLocks/>
              <a:stCxn id="10" idx="2"/>
              <a:endCxn id="29" idx="0"/>
            </p:cNvCxnSpPr>
            <p:nvPr/>
          </p:nvCxnSpPr>
          <p:spPr>
            <a:xfrm>
              <a:off x="6736747" y="3440551"/>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AEA3CE51-E51E-4694-83E2-B1EF7C38D16C}"/>
                </a:ext>
              </a:extLst>
            </p:cNvPr>
            <p:cNvCxnSpPr>
              <a:cxnSpLocks/>
              <a:stCxn id="29" idx="2"/>
              <a:endCxn id="12" idx="0"/>
            </p:cNvCxnSpPr>
            <p:nvPr/>
          </p:nvCxnSpPr>
          <p:spPr>
            <a:xfrm>
              <a:off x="7530582" y="3440551"/>
              <a:ext cx="202905" cy="1"/>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70D01906-F3A7-4B5B-8F70-ABC5CC32D49A}"/>
                </a:ext>
              </a:extLst>
            </p:cNvPr>
            <p:cNvCxnSpPr>
              <a:cxnSpLocks/>
              <a:stCxn id="12" idx="2"/>
              <a:endCxn id="14" idx="0"/>
            </p:cNvCxnSpPr>
            <p:nvPr/>
          </p:nvCxnSpPr>
          <p:spPr>
            <a:xfrm>
              <a:off x="8324418" y="3440552"/>
              <a:ext cx="202904"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81484B4-60E4-4564-9990-A42965077F71}"/>
                </a:ext>
              </a:extLst>
            </p:cNvPr>
            <p:cNvCxnSpPr>
              <a:cxnSpLocks/>
              <a:stCxn id="14" idx="2"/>
              <a:endCxn id="13" idx="0"/>
            </p:cNvCxnSpPr>
            <p:nvPr/>
          </p:nvCxnSpPr>
          <p:spPr>
            <a:xfrm>
              <a:off x="9118253" y="3440552"/>
              <a:ext cx="202903" cy="0"/>
            </a:xfrm>
            <a:prstGeom prst="straightConnector1">
              <a:avLst/>
            </a:prstGeom>
            <a:ln w="38100">
              <a:solidFill>
                <a:schemeClr val="accent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687849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我們開始吧！</a:t>
            </a:r>
            <a:endParaRPr lang="en-US"/>
          </a:p>
        </p:txBody>
      </p:sp>
    </p:spTree>
    <p:extLst>
      <p:ext uri="{BB962C8B-B14F-4D97-AF65-F5344CB8AC3E}">
        <p14:creationId xmlns:p14="http://schemas.microsoft.com/office/powerpoint/2010/main" val="340417300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Tree>
    <p:extLst>
      <p:ext uri="{BB962C8B-B14F-4D97-AF65-F5344CB8AC3E}">
        <p14:creationId xmlns:p14="http://schemas.microsoft.com/office/powerpoint/2010/main" val="1246913354"/>
      </p:ext>
    </p:extLst>
  </p:cSld>
  <p:clrMapOvr>
    <a:masterClrMapping/>
  </p:clrMapOvr>
  <p:transition spd="med">
    <p:fade thruBlk="1"/>
  </p:transition>
</p:sld>
</file>

<file path=ppt/slides/slide3.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50000" t="50000" r="50000" b="50000"/>
          </a:path>
        </a:gradFill>
        <a:effectLst/>
      </p:bgPr>
    </p:bg>
    <p:spTree>
      <p:nvGrpSpPr>
        <p:cNvPr id="1" name=""/>
        <p:cNvGrpSpPr/>
        <p:nvPr/>
      </p:nvGrpSpPr>
      <p:grpSpPr>
        <a:xfrm>
          <a:off x="0" y="0"/>
          <a:ext cx="0" cy="0"/>
          <a:chOff x="0" y="0"/>
          <a:chExt cx="0" cy="0"/>
        </a:xfrm>
      </p:grpSpPr>
      <p:sp>
        <p:nvSpPr>
          <p:cNvPr id="67" name="Rectangle 66">
            <a:extLst>
              <a:ext uri="{FF2B5EF4-FFF2-40B4-BE49-F238E27FC236}">
                <a16:creationId xmlns:a16="http://schemas.microsoft.com/office/drawing/2014/main" id="{23522FE7-5A29-4EF6-B1EF-2CA55748A7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69" name="Picture 68">
            <a:extLst>
              <a:ext uri="{FF2B5EF4-FFF2-40B4-BE49-F238E27FC236}">
                <a16:creationId xmlns:a16="http://schemas.microsoft.com/office/drawing/2014/main" id="{C2192E09-EBC7-416C-B887-DFF915D7F43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cxnSp>
        <p:nvCxnSpPr>
          <p:cNvPr id="71" name="Straight Connector 70">
            <a:extLst>
              <a:ext uri="{FF2B5EF4-FFF2-40B4-BE49-F238E27FC236}">
                <a16:creationId xmlns:a16="http://schemas.microsoft.com/office/drawing/2014/main" id="{2924498D-E084-44BE-A196-CFCE3556435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515571"/>
            <a:ext cx="109728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14C12901-9FCC-461E-A64A-89B4791235E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8506" y="1662379"/>
            <a:ext cx="8646770"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75" name="Rectangle 74">
            <a:extLst>
              <a:ext uri="{FF2B5EF4-FFF2-40B4-BE49-F238E27FC236}">
                <a16:creationId xmlns:a16="http://schemas.microsoft.com/office/drawing/2014/main" id="{FD6EDB49-211E-499D-9A08-6C5FF3D060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0972526" cy="61722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7" name="Rectangle 76">
            <a:extLst>
              <a:ext uri="{FF2B5EF4-FFF2-40B4-BE49-F238E27FC236}">
                <a16:creationId xmlns:a16="http://schemas.microsoft.com/office/drawing/2014/main" id="{38F9F37E-D3CF-4F3D-96C2-25307819DF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817528"/>
            <a:ext cx="10972800" cy="3695347"/>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79" name="Rectangle 78">
            <a:extLst>
              <a:ext uri="{FF2B5EF4-FFF2-40B4-BE49-F238E27FC236}">
                <a16:creationId xmlns:a16="http://schemas.microsoft.com/office/drawing/2014/main" id="{C5FFF17D-767C-40E7-8C89-962F1F54BC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8997" y="574657"/>
            <a:ext cx="9814806" cy="4359095"/>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1" name="Rectangle 80">
            <a:extLst>
              <a:ext uri="{FF2B5EF4-FFF2-40B4-BE49-F238E27FC236}">
                <a16:creationId xmlns:a16="http://schemas.microsoft.com/office/drawing/2014/main" id="{E69F39E1-619D-4D9E-8823-8BD8CC3206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83183" y="779100"/>
            <a:ext cx="9406433" cy="3950208"/>
          </a:xfrm>
          <a:prstGeom prst="rect">
            <a:avLst/>
          </a:prstGeom>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1002">
            <a:schemeClr val="dk2"/>
          </a:fillRef>
          <a:effectRef idx="2">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83" name="Rectangle 82">
            <a:extLst>
              <a:ext uri="{FF2B5EF4-FFF2-40B4-BE49-F238E27FC236}">
                <a16:creationId xmlns:a16="http://schemas.microsoft.com/office/drawing/2014/main" id="{C8C53F47-DF50-454F-A5A6-6B969748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931316" y="927233"/>
            <a:ext cx="9110167" cy="3653942"/>
          </a:xfrm>
          <a:prstGeom prst="rect">
            <a:avLst/>
          </a:prstGeom>
          <a:noFill/>
          <a:ln>
            <a:solidFill>
              <a:srgbClr val="DFD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base" latinLnBrk="0" hangingPunct="1">
              <a:lnSpc>
                <a:spcPct val="100000"/>
              </a:lnSpc>
              <a:spcBef>
                <a:spcPct val="0"/>
              </a:spcBef>
              <a:spcAft>
                <a:spcPct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Gill Sans MT" panose="020B0502020104020203"/>
              <a:ea typeface="+mn-ea"/>
              <a:cs typeface="+mn-cs"/>
            </a:endParaRP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1306421" y="1238447"/>
            <a:ext cx="8465302" cy="902691"/>
          </a:xfrm>
        </p:spPr>
        <p:txBody>
          <a:bodyPr vert="horz" lIns="91440" tIns="45720" rIns="91440" bIns="45720" rtlCol="0" anchor="ctr">
            <a:normAutofit/>
          </a:bodyPr>
          <a:lstStyle/>
          <a:p>
            <a:pPr algn="l" defTabSz="914400"/>
            <a:r>
              <a:rPr lang="en-US" sz="3200" b="0" i="0" kern="1200" cap="all" dirty="0">
                <a:solidFill>
                  <a:srgbClr val="FFFFFF"/>
                </a:solidFill>
                <a:effectLst/>
                <a:latin typeface="+mj-lt"/>
                <a:ea typeface="+mj-ea"/>
                <a:cs typeface="+mj-cs"/>
              </a:rPr>
              <a:t>課程安排 – 第 3 部分</a:t>
            </a:r>
          </a:p>
        </p:txBody>
      </p:sp>
      <p:sp>
        <p:nvSpPr>
          <p:cNvPr id="3" name="Content Placeholder 2">
            <a:extLst>
              <a:ext uri="{FF2B5EF4-FFF2-40B4-BE49-F238E27FC236}">
                <a16:creationId xmlns:a16="http://schemas.microsoft.com/office/drawing/2014/main" id="{BC9C6C09-1E64-CA4F-8494-490CAA3DF388}"/>
              </a:ext>
            </a:extLst>
          </p:cNvPr>
          <p:cNvSpPr>
            <a:spLocks noGrp="1"/>
          </p:cNvSpPr>
          <p:nvPr>
            <p:ph idx="1"/>
          </p:nvPr>
        </p:nvSpPr>
        <p:spPr>
          <a:xfrm>
            <a:off x="1306421" y="2218491"/>
            <a:ext cx="8465302" cy="2163214"/>
          </a:xfrm>
        </p:spPr>
        <p:txBody>
          <a:bodyPr vert="horz" lIns="91440" tIns="45720" rIns="91440" bIns="45720" rtlCol="0" anchor="t">
            <a:normAutofit/>
          </a:bodyPr>
          <a:lstStyle/>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核心與卷積</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核心與神經網路</a:t>
            </a:r>
          </a:p>
          <a:p>
            <a:pPr marL="457200" indent="-228600" defTabSz="914400">
              <a:lnSpc>
                <a:spcPct val="110000"/>
              </a:lnSpc>
              <a:buClr>
                <a:schemeClr val="accent1"/>
              </a:buClr>
              <a:buFont typeface="Arial" panose="020B0604020202020204" pitchFamily="34" charset="0"/>
              <a:buChar char="•"/>
            </a:pPr>
            <a:r>
              <a:rPr lang="en-US" sz="1400" dirty="0">
                <a:solidFill>
                  <a:srgbClr val="FFFFFF"/>
                </a:solidFill>
              </a:rPr>
              <a:t>模型中的其他層</a:t>
            </a:r>
          </a:p>
          <a:p>
            <a:pPr marL="457200" indent="-228600" defTabSz="914400">
              <a:lnSpc>
                <a:spcPct val="110000"/>
              </a:lnSpc>
              <a:buClr>
                <a:schemeClr val="accent1"/>
              </a:buClr>
              <a:buFont typeface="Arial" panose="020B0604020202020204" pitchFamily="34" charset="0"/>
              <a:buChar char="•"/>
            </a:pPr>
            <a:endParaRPr lang="en-US" sz="1400" dirty="0">
              <a:solidFill>
                <a:srgbClr val="FFFFFF"/>
              </a:solidFill>
            </a:endParaRPr>
          </a:p>
        </p:txBody>
      </p:sp>
      <p:pic>
        <p:nvPicPr>
          <p:cNvPr id="85" name="Picture 84">
            <a:extLst>
              <a:ext uri="{FF2B5EF4-FFF2-40B4-BE49-F238E27FC236}">
                <a16:creationId xmlns:a16="http://schemas.microsoft.com/office/drawing/2014/main" id="{6A26901A-BC62-4A3A-A07A-65E1F3DDDEC6}"/>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3" cstate="email">
            <a:extLst>
              <a:ext uri="{28A0092B-C50C-407E-A947-70E740481C1C}">
                <a14:useLocalDpi xmlns:a14="http://schemas.microsoft.com/office/drawing/2010/main"/>
              </a:ext>
            </a:extLst>
          </a:blip>
          <a:srcRect b="-1562"/>
          <a:stretch/>
        </p:blipFill>
        <p:spPr bwMode="black">
          <a:xfrm>
            <a:off x="0" y="5513832"/>
            <a:ext cx="10972800" cy="668655"/>
          </a:xfrm>
          <a:prstGeom prst="rect">
            <a:avLst/>
          </a:prstGeom>
        </p:spPr>
      </p:pic>
    </p:spTree>
    <p:extLst>
      <p:ext uri="{BB962C8B-B14F-4D97-AF65-F5344CB8AC3E}">
        <p14:creationId xmlns:p14="http://schemas.microsoft.com/office/powerpoint/2010/main" val="1564053101"/>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p:txBody>
          <a:bodyPr wrap="square" anchor="b">
            <a:normAutofit/>
          </a:bodyPr>
          <a:lstStyle/>
          <a:p>
            <a:r>
              <a:rPr lang="en-US"/>
              <a:t>實作回顧</a:t>
            </a:r>
          </a:p>
        </p:txBody>
      </p:sp>
      <p:graphicFrame>
        <p:nvGraphicFramePr>
          <p:cNvPr id="6" name="Content Placeholder 2">
            <a:extLst>
              <a:ext uri="{FF2B5EF4-FFF2-40B4-BE49-F238E27FC236}">
                <a16:creationId xmlns:a16="http://schemas.microsoft.com/office/drawing/2014/main" id="{3DC7D4A5-282B-41AD-A71F-682A783A26D7}"/>
              </a:ext>
            </a:extLst>
          </p:cNvPr>
          <p:cNvGraphicFramePr>
            <a:graphicFrameLocks noGrp="1"/>
          </p:cNvGraphicFramePr>
          <p:nvPr>
            <p:ph idx="1"/>
            <p:extLst>
              <p:ext uri="{D42A27DB-BD31-4B8C-83A1-F6EECF244321}">
                <p14:modId xmlns:p14="http://schemas.microsoft.com/office/powerpoint/2010/main" val="3381182527"/>
              </p:ext>
            </p:extLst>
          </p:nvPr>
        </p:nvGraphicFramePr>
        <p:xfrm>
          <a:off x="525780" y="1617260"/>
          <a:ext cx="9948672" cy="37189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9197293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p:cNvSpPr>
            <a:spLocks noGrp="1"/>
          </p:cNvSpPr>
          <p:nvPr>
            <p:ph type="title"/>
          </p:nvPr>
        </p:nvSpPr>
        <p:spPr/>
        <p:txBody>
          <a:bodyPr wrap="square" anchor="b">
            <a:normAutofit/>
          </a:bodyPr>
          <a:lstStyle/>
          <a:p>
            <a:r>
              <a:rPr lang="en-GB"/>
              <a:t>核心與卷積</a:t>
            </a:r>
            <a:endParaRPr lang="en-US"/>
          </a:p>
        </p:txBody>
      </p:sp>
    </p:spTree>
    <p:extLst>
      <p:ext uri="{BB962C8B-B14F-4D97-AF65-F5344CB8AC3E}">
        <p14:creationId xmlns:p14="http://schemas.microsoft.com/office/powerpoint/2010/main" val="3076446240"/>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調暗</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銳化</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調亮</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模糊</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原始影像</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核心與卷積</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659436064"/>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 name="Rectangle 31">
            <a:extLst>
              <a:ext uri="{FF2B5EF4-FFF2-40B4-BE49-F238E27FC236}">
                <a16:creationId xmlns:a16="http://schemas.microsoft.com/office/drawing/2014/main" id="{37B92A84-0642-4326-8E95-DA98A84D621B}"/>
              </a:ext>
            </a:extLst>
          </p:cNvPr>
          <p:cNvSpPr/>
          <p:nvPr/>
        </p:nvSpPr>
        <p:spPr>
          <a:xfrm>
            <a:off x="6924342" y="3876294"/>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調暗</a:t>
            </a:r>
          </a:p>
          <a:p>
            <a:pPr algn="ctr"/>
            <a:endParaRPr lang="en-US" sz="2000" b="1">
              <a:solidFill>
                <a:schemeClr val="tx1"/>
              </a:solidFill>
            </a:endParaRPr>
          </a:p>
        </p:txBody>
      </p:sp>
      <p:sp>
        <p:nvSpPr>
          <p:cNvPr id="30" name="Rectangle 29">
            <a:extLst>
              <a:ext uri="{FF2B5EF4-FFF2-40B4-BE49-F238E27FC236}">
                <a16:creationId xmlns:a16="http://schemas.microsoft.com/office/drawing/2014/main" id="{84D5E224-845A-462B-8FC0-4ED4BB939EFA}"/>
              </a:ext>
            </a:extLst>
          </p:cNvPr>
          <p:cNvSpPr/>
          <p:nvPr/>
        </p:nvSpPr>
        <p:spPr>
          <a:xfrm>
            <a:off x="6924342"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銳化</a:t>
            </a:r>
          </a:p>
          <a:p>
            <a:pPr algn="ctr"/>
            <a:endParaRPr lang="en-US" sz="2000" b="1">
              <a:solidFill>
                <a:schemeClr val="tx1"/>
              </a:solidFill>
            </a:endParaRPr>
          </a:p>
        </p:txBody>
      </p:sp>
      <p:sp>
        <p:nvSpPr>
          <p:cNvPr id="28" name="Rectangle 27">
            <a:extLst>
              <a:ext uri="{FF2B5EF4-FFF2-40B4-BE49-F238E27FC236}">
                <a16:creationId xmlns:a16="http://schemas.microsoft.com/office/drawing/2014/main" id="{64810FA5-FDB6-4CFC-B5EA-FD55A5861134}"/>
              </a:ext>
            </a:extLst>
          </p:cNvPr>
          <p:cNvSpPr/>
          <p:nvPr/>
        </p:nvSpPr>
        <p:spPr>
          <a:xfrm>
            <a:off x="3094173" y="3857243"/>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調亮</a:t>
            </a:r>
          </a:p>
          <a:p>
            <a:pPr algn="ctr"/>
            <a:endParaRPr lang="en-US" sz="2000" b="1">
              <a:solidFill>
                <a:schemeClr val="tx1"/>
              </a:solidFill>
            </a:endParaRPr>
          </a:p>
        </p:txBody>
      </p:sp>
      <p:sp>
        <p:nvSpPr>
          <p:cNvPr id="27" name="Rectangle 26">
            <a:extLst>
              <a:ext uri="{FF2B5EF4-FFF2-40B4-BE49-F238E27FC236}">
                <a16:creationId xmlns:a16="http://schemas.microsoft.com/office/drawing/2014/main" id="{443EBE57-4C11-44F9-90D4-F9598A0225F8}"/>
              </a:ext>
            </a:extLst>
          </p:cNvPr>
          <p:cNvSpPr/>
          <p:nvPr/>
        </p:nvSpPr>
        <p:spPr>
          <a:xfrm>
            <a:off x="3102018" y="1599816"/>
            <a:ext cx="914400" cy="1810512"/>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b"/>
          <a:lstStyle/>
          <a:p>
            <a:pPr algn="ctr"/>
            <a:r>
              <a:rPr lang="en-US" sz="1400" b="1">
                <a:solidFill>
                  <a:schemeClr val="tx1"/>
                </a:solidFill>
              </a:rPr>
              <a:t>模糊</a:t>
            </a:r>
            <a:endParaRPr lang="en-US" sz="2000" b="1">
              <a:solidFill>
                <a:schemeClr val="tx1"/>
              </a:solidFill>
            </a:endParaRPr>
          </a:p>
          <a:p>
            <a:pPr algn="ctr"/>
            <a:endParaRPr lang="en-US" sz="2000" b="1">
              <a:solidFill>
                <a:schemeClr val="tx1"/>
              </a:solidFill>
            </a:endParaRPr>
          </a:p>
        </p:txBody>
      </p:sp>
      <p:sp>
        <p:nvSpPr>
          <p:cNvPr id="26" name="Rectangle 25">
            <a:extLst>
              <a:ext uri="{FF2B5EF4-FFF2-40B4-BE49-F238E27FC236}">
                <a16:creationId xmlns:a16="http://schemas.microsoft.com/office/drawing/2014/main" id="{E3CF1A41-93FF-46D4-90F8-14D211F9178A}"/>
              </a:ext>
            </a:extLst>
          </p:cNvPr>
          <p:cNvSpPr/>
          <p:nvPr/>
        </p:nvSpPr>
        <p:spPr>
          <a:xfrm>
            <a:off x="406160" y="4148203"/>
            <a:ext cx="2400301"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原始影像</a:t>
            </a:r>
          </a:p>
        </p:txBody>
      </p:sp>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核心與卷積</a:t>
            </a:r>
          </a:p>
        </p:txBody>
      </p:sp>
      <p:pic>
        <p:nvPicPr>
          <p:cNvPr id="7" name="Graphic 6" descr="Water">
            <a:extLst>
              <a:ext uri="{FF2B5EF4-FFF2-40B4-BE49-F238E27FC236}">
                <a16:creationId xmlns:a16="http://schemas.microsoft.com/office/drawing/2014/main" id="{DF7AC166-B2F9-4F20-A645-54F0AD4EB08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3102018" y="1678398"/>
            <a:ext cx="914400" cy="914400"/>
          </a:xfrm>
          <a:prstGeom prst="rect">
            <a:avLst/>
          </a:prstGeom>
        </p:spPr>
      </p:pic>
      <p:sp>
        <p:nvSpPr>
          <p:cNvPr id="10" name="Isosceles Triangle 9">
            <a:extLst>
              <a:ext uri="{FF2B5EF4-FFF2-40B4-BE49-F238E27FC236}">
                <a16:creationId xmlns:a16="http://schemas.microsoft.com/office/drawing/2014/main" id="{863D290A-2F79-480A-BD5E-CB7611E11DED}"/>
              </a:ext>
            </a:extLst>
          </p:cNvPr>
          <p:cNvSpPr/>
          <p:nvPr/>
        </p:nvSpPr>
        <p:spPr>
          <a:xfrm>
            <a:off x="7067217" y="1811747"/>
            <a:ext cx="628650" cy="647701"/>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a:extLst>
              <a:ext uri="{FF2B5EF4-FFF2-40B4-BE49-F238E27FC236}">
                <a16:creationId xmlns:a16="http://schemas.microsoft.com/office/drawing/2014/main" id="{86EB1CF4-A607-4327-825A-6C33D83EF24F}"/>
              </a:ext>
            </a:extLst>
          </p:cNvPr>
          <p:cNvPicPr>
            <a:picLocks noChangeAspect="1" noChangeArrowheads="1"/>
          </p:cNvPicPr>
          <p:nvPr/>
        </p:nvPicPr>
        <p:blipFill rotWithShape="1">
          <a:blip r:embed="rId5" cstate="email">
            <a:extLst>
              <a:ext uri="{28A0092B-C50C-407E-A947-70E740481C1C}">
                <a14:useLocalDpi xmlns:a14="http://schemas.microsoft.com/office/drawing/2010/main"/>
              </a:ext>
            </a:extLst>
          </a:blip>
          <a:srcRect/>
          <a:stretch/>
        </p:blipFill>
        <p:spPr bwMode="auto">
          <a:xfrm>
            <a:off x="410083" y="2152473"/>
            <a:ext cx="2404223" cy="1803167"/>
          </a:xfrm>
          <a:prstGeom prst="rect">
            <a:avLst/>
          </a:prstGeom>
          <a:noFill/>
          <a:ln w="28575">
            <a:solidFill>
              <a:schemeClr val="bg1"/>
            </a:solidFill>
          </a:ln>
          <a:effectLst>
            <a:outerShdw blurRad="50800" dist="38100" dir="8100000" algn="tr" rotWithShape="0">
              <a:prstClr val="black">
                <a:alpha val="40000"/>
              </a:prstClr>
            </a:outerShdw>
          </a:effectLst>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2B6C27AD-DF60-454F-B157-C9E832E257BB}"/>
              </a:ext>
            </a:extLst>
          </p:cNvPr>
          <p:cNvPicPr>
            <a:picLocks noChangeAspect="1"/>
          </p:cNvPicPr>
          <p:nvPr/>
        </p:nvPicPr>
        <p:blipFill>
          <a:blip r:embed="rId6"/>
          <a:stretch>
            <a:fillRect/>
          </a:stretch>
        </p:blipFill>
        <p:spPr>
          <a:xfrm>
            <a:off x="4270230"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5" name="Picture 4">
            <a:extLst>
              <a:ext uri="{FF2B5EF4-FFF2-40B4-BE49-F238E27FC236}">
                <a16:creationId xmlns:a16="http://schemas.microsoft.com/office/drawing/2014/main" id="{6B1F80BB-E15F-4022-8DB1-4AC64E114B99}"/>
              </a:ext>
            </a:extLst>
          </p:cNvPr>
          <p:cNvPicPr>
            <a:picLocks noChangeAspect="1"/>
          </p:cNvPicPr>
          <p:nvPr/>
        </p:nvPicPr>
        <p:blipFill>
          <a:blip r:embed="rId7"/>
          <a:stretch>
            <a:fillRect/>
          </a:stretch>
        </p:blipFill>
        <p:spPr>
          <a:xfrm>
            <a:off x="8092554" y="1609724"/>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8" name="Graphic 7" descr="Dim (Medium Sun)">
            <a:extLst>
              <a:ext uri="{FF2B5EF4-FFF2-40B4-BE49-F238E27FC236}">
                <a16:creationId xmlns:a16="http://schemas.microsoft.com/office/drawing/2014/main" id="{A0CA8C48-2CED-4148-A36A-6A2FD0DF3F73}"/>
              </a:ext>
            </a:extLst>
          </p:cNvPr>
          <p:cNvPicPr>
            <a:picLocks noChangeAspect="1"/>
          </p:cNvPicPr>
          <p:nvPr/>
        </p:nvPicPr>
        <p:blipFill>
          <a:blip r:embed="rId8">
            <a:extLst>
              <a:ext uri="{96DAC541-7B7A-43D3-8B79-37D633B846F1}">
                <asvg:svgBlip xmlns:asvg="http://schemas.microsoft.com/office/drawing/2016/SVG/main" r:embed="rId9"/>
              </a:ext>
            </a:extLst>
          </a:blip>
          <a:stretch>
            <a:fillRect/>
          </a:stretch>
        </p:blipFill>
        <p:spPr>
          <a:xfrm>
            <a:off x="3094173" y="3955640"/>
            <a:ext cx="914400" cy="914400"/>
          </a:xfrm>
          <a:prstGeom prst="rect">
            <a:avLst/>
          </a:prstGeom>
        </p:spPr>
      </p:pic>
      <p:pic>
        <p:nvPicPr>
          <p:cNvPr id="17" name="Graphic 16" descr="Sunglasses">
            <a:extLst>
              <a:ext uri="{FF2B5EF4-FFF2-40B4-BE49-F238E27FC236}">
                <a16:creationId xmlns:a16="http://schemas.microsoft.com/office/drawing/2014/main" id="{C4665D4A-F44A-43C6-840E-AF669015246C}"/>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924342" y="3955640"/>
            <a:ext cx="914400" cy="914400"/>
          </a:xfrm>
          <a:prstGeom prst="rect">
            <a:avLst/>
          </a:prstGeom>
        </p:spPr>
      </p:pic>
      <p:pic>
        <p:nvPicPr>
          <p:cNvPr id="23" name="Picture 22">
            <a:extLst>
              <a:ext uri="{FF2B5EF4-FFF2-40B4-BE49-F238E27FC236}">
                <a16:creationId xmlns:a16="http://schemas.microsoft.com/office/drawing/2014/main" id="{20428FB5-42A0-454D-91E4-B0BAF86B7ABF}"/>
              </a:ext>
            </a:extLst>
          </p:cNvPr>
          <p:cNvPicPr>
            <a:picLocks noChangeAspect="1"/>
          </p:cNvPicPr>
          <p:nvPr/>
        </p:nvPicPr>
        <p:blipFill>
          <a:blip r:embed="rId12"/>
          <a:stretch>
            <a:fillRect/>
          </a:stretch>
        </p:blipFill>
        <p:spPr>
          <a:xfrm>
            <a:off x="8092554"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pic>
        <p:nvPicPr>
          <p:cNvPr id="25" name="Picture 24">
            <a:extLst>
              <a:ext uri="{FF2B5EF4-FFF2-40B4-BE49-F238E27FC236}">
                <a16:creationId xmlns:a16="http://schemas.microsoft.com/office/drawing/2014/main" id="{B513BDB2-6CD7-4EDF-89B7-C5760E8D8711}"/>
              </a:ext>
            </a:extLst>
          </p:cNvPr>
          <p:cNvPicPr>
            <a:picLocks noChangeAspect="1"/>
          </p:cNvPicPr>
          <p:nvPr/>
        </p:nvPicPr>
        <p:blipFill>
          <a:blip r:embed="rId13"/>
          <a:stretch>
            <a:fillRect/>
          </a:stretch>
        </p:blipFill>
        <p:spPr>
          <a:xfrm>
            <a:off x="4270230" y="3867150"/>
            <a:ext cx="2400300" cy="1809750"/>
          </a:xfrm>
          <a:prstGeom prst="rect">
            <a:avLst/>
          </a:prstGeom>
          <a:ln w="28575">
            <a:solidFill>
              <a:schemeClr val="bg1"/>
            </a:solidFill>
          </a:ln>
          <a:effectLst>
            <a:outerShdw blurRad="50800" dist="38100" dir="8100000" algn="tr" rotWithShape="0">
              <a:prstClr val="black">
                <a:alpha val="40000"/>
              </a:prstClr>
            </a:outerShdw>
          </a:effectLst>
        </p:spPr>
      </p:pic>
      <p:graphicFrame>
        <p:nvGraphicFramePr>
          <p:cNvPr id="6" name="Table 5">
            <a:extLst>
              <a:ext uri="{FF2B5EF4-FFF2-40B4-BE49-F238E27FC236}">
                <a16:creationId xmlns:a16="http://schemas.microsoft.com/office/drawing/2014/main" id="{5DDA5564-7AE2-4114-B994-76ECC1CFB318}"/>
              </a:ext>
            </a:extLst>
          </p:cNvPr>
          <p:cNvGraphicFramePr>
            <a:graphicFrameLocks noGrp="1"/>
          </p:cNvGraphicFramePr>
          <p:nvPr>
            <p:extLst>
              <p:ext uri="{D42A27DB-BD31-4B8C-83A1-F6EECF244321}">
                <p14:modId xmlns:p14="http://schemas.microsoft.com/office/powerpoint/2010/main" val="4011035328"/>
              </p:ext>
            </p:extLst>
          </p:nvPr>
        </p:nvGraphicFramePr>
        <p:xfrm>
          <a:off x="4296285"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9" name="Table 8">
            <a:extLst>
              <a:ext uri="{FF2B5EF4-FFF2-40B4-BE49-F238E27FC236}">
                <a16:creationId xmlns:a16="http://schemas.microsoft.com/office/drawing/2014/main" id="{5D236B6E-41D6-42E0-BD0E-9D1195070426}"/>
              </a:ext>
            </a:extLst>
          </p:cNvPr>
          <p:cNvGraphicFramePr>
            <a:graphicFrameLocks noGrp="1"/>
          </p:cNvGraphicFramePr>
          <p:nvPr>
            <p:extLst>
              <p:ext uri="{D42A27DB-BD31-4B8C-83A1-F6EECF244321}">
                <p14:modId xmlns:p14="http://schemas.microsoft.com/office/powerpoint/2010/main" val="1301083905"/>
              </p:ext>
            </p:extLst>
          </p:nvPr>
        </p:nvGraphicFramePr>
        <p:xfrm>
          <a:off x="8130998" y="3904757"/>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1" name="Table 10">
            <a:extLst>
              <a:ext uri="{FF2B5EF4-FFF2-40B4-BE49-F238E27FC236}">
                <a16:creationId xmlns:a16="http://schemas.microsoft.com/office/drawing/2014/main" id="{58292BC3-96F4-41E8-84B0-2A620B28AECB}"/>
              </a:ext>
            </a:extLst>
          </p:cNvPr>
          <p:cNvGraphicFramePr>
            <a:graphicFrameLocks noGrp="1"/>
          </p:cNvGraphicFramePr>
          <p:nvPr>
            <p:extLst>
              <p:ext uri="{D42A27DB-BD31-4B8C-83A1-F6EECF244321}">
                <p14:modId xmlns:p14="http://schemas.microsoft.com/office/powerpoint/2010/main" val="3333820704"/>
              </p:ext>
            </p:extLst>
          </p:nvPr>
        </p:nvGraphicFramePr>
        <p:xfrm>
          <a:off x="4296819" y="1637208"/>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graphicFrame>
        <p:nvGraphicFramePr>
          <p:cNvPr id="12" name="Table 11">
            <a:extLst>
              <a:ext uri="{FF2B5EF4-FFF2-40B4-BE49-F238E27FC236}">
                <a16:creationId xmlns:a16="http://schemas.microsoft.com/office/drawing/2014/main" id="{46B3D67B-D63F-464D-9CDB-988153CAB7E5}"/>
              </a:ext>
            </a:extLst>
          </p:cNvPr>
          <p:cNvGraphicFramePr>
            <a:graphicFrameLocks noGrp="1"/>
          </p:cNvGraphicFramePr>
          <p:nvPr>
            <p:extLst>
              <p:ext uri="{D42A27DB-BD31-4B8C-83A1-F6EECF244321}">
                <p14:modId xmlns:p14="http://schemas.microsoft.com/office/powerpoint/2010/main" val="1836437546"/>
              </p:ext>
            </p:extLst>
          </p:nvPr>
        </p:nvGraphicFramePr>
        <p:xfrm>
          <a:off x="8130998" y="1636630"/>
          <a:ext cx="1687581" cy="1157846"/>
        </p:xfrm>
        <a:graphic>
          <a:graphicData uri="http://schemas.openxmlformats.org/drawingml/2006/table">
            <a:tbl>
              <a:tblPr firstRow="1" bandRow="1">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28575"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a:t>
                      </a:r>
                    </a:p>
                  </a:txBody>
                  <a:tcPr>
                    <a:lnL w="28575"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a:t>
                      </a:r>
                    </a:p>
                  </a:txBody>
                  <a:tcPr>
                    <a:lnL w="12700" cap="flat" cmpd="sng" algn="ctr">
                      <a:solidFill>
                        <a:schemeClr val="tx1"/>
                      </a:solidFill>
                      <a:prstDash val="solid"/>
                      <a:round/>
                      <a:headEnd type="none" w="med" len="med"/>
                      <a:tailEnd type="none" w="med" len="med"/>
                    </a:lnL>
                    <a:lnR w="28575"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28575"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Tree>
    <p:extLst>
      <p:ext uri="{BB962C8B-B14F-4D97-AF65-F5344CB8AC3E}">
        <p14:creationId xmlns:p14="http://schemas.microsoft.com/office/powerpoint/2010/main" val="157948570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核心與卷積</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177101323"/>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extLst>
              <p:ext uri="{D42A27DB-BD31-4B8C-83A1-F6EECF244321}">
                <p14:modId xmlns:p14="http://schemas.microsoft.com/office/powerpoint/2010/main" val="1980161301"/>
              </p:ext>
            </p:extLst>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dirty="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原始影像</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模糊核心</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2110702814"/>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卷積後影像</a:t>
            </a:r>
          </a:p>
        </p:txBody>
      </p:sp>
    </p:spTree>
    <p:extLst>
      <p:ext uri="{BB962C8B-B14F-4D97-AF65-F5344CB8AC3E}">
        <p14:creationId xmlns:p14="http://schemas.microsoft.com/office/powerpoint/2010/main" val="2120538442"/>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DDE902-0C6D-8D45-962E-302ABDE4FDA4}"/>
              </a:ext>
            </a:extLst>
          </p:cNvPr>
          <p:cNvSpPr>
            <a:spLocks noGrp="1"/>
          </p:cNvSpPr>
          <p:nvPr>
            <p:ph type="title"/>
          </p:nvPr>
        </p:nvSpPr>
        <p:spPr>
          <a:xfrm>
            <a:off x="516750" y="640238"/>
            <a:ext cx="9976104" cy="590931"/>
          </a:xfrm>
        </p:spPr>
        <p:txBody>
          <a:bodyPr/>
          <a:lstStyle/>
          <a:p>
            <a:r>
              <a:rPr lang="en-US"/>
              <a:t>核心與卷積</a:t>
            </a:r>
          </a:p>
        </p:txBody>
      </p:sp>
      <p:graphicFrame>
        <p:nvGraphicFramePr>
          <p:cNvPr id="4" name="Table 12">
            <a:extLst>
              <a:ext uri="{FF2B5EF4-FFF2-40B4-BE49-F238E27FC236}">
                <a16:creationId xmlns:a16="http://schemas.microsoft.com/office/drawing/2014/main" id="{BE4242B0-1BBB-4B75-A0CD-99037FDEAF05}"/>
              </a:ext>
            </a:extLst>
          </p:cNvPr>
          <p:cNvGraphicFramePr>
            <a:graphicFrameLocks noGrp="1"/>
          </p:cNvGraphicFramePr>
          <p:nvPr>
            <p:extLst>
              <p:ext uri="{D42A27DB-BD31-4B8C-83A1-F6EECF244321}">
                <p14:modId xmlns:p14="http://schemas.microsoft.com/office/powerpoint/2010/main" val="4048853749"/>
              </p:ext>
            </p:extLst>
          </p:nvPr>
        </p:nvGraphicFramePr>
        <p:xfrm>
          <a:off x="3315509" y="2740261"/>
          <a:ext cx="3502854" cy="2911428"/>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gridCol w="583809">
                  <a:extLst>
                    <a:ext uri="{9D8B030D-6E8A-4147-A177-3AD203B41FA5}">
                      <a16:colId xmlns:a16="http://schemas.microsoft.com/office/drawing/2014/main" val="3106461485"/>
                    </a:ext>
                  </a:extLst>
                </a:gridCol>
                <a:gridCol w="583809">
                  <a:extLst>
                    <a:ext uri="{9D8B030D-6E8A-4147-A177-3AD203B41FA5}">
                      <a16:colId xmlns:a16="http://schemas.microsoft.com/office/drawing/2014/main" val="638186255"/>
                    </a:ext>
                  </a:extLst>
                </a:gridCol>
              </a:tblGrid>
              <a:tr h="485238">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544661677"/>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973328564"/>
                  </a:ext>
                </a:extLst>
              </a:tr>
              <a:tr h="485238">
                <a:tc>
                  <a:txBody>
                    <a:bodyPr/>
                    <a:lstStyle/>
                    <a:p>
                      <a:pPr algn="ctr"/>
                      <a:r>
                        <a:rPr lang="en-US">
                          <a:solidFill>
                            <a:schemeClr val="tx1"/>
                          </a:solidFill>
                        </a:rPr>
                        <a:t>0</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12700" cap="flat" cmpd="sng" algn="ctr">
                      <a:solidFill>
                        <a:schemeClr val="tx1"/>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61625559"/>
                  </a:ext>
                </a:extLst>
              </a:tr>
              <a:tr h="485238">
                <a:tc>
                  <a:txBody>
                    <a:bodyPr/>
                    <a:lstStyle/>
                    <a:p>
                      <a:pPr algn="ctr"/>
                      <a:r>
                        <a:rPr lang="en-US">
                          <a:solidFill>
                            <a:schemeClr val="tx1"/>
                          </a:solidFill>
                        </a:rPr>
                        <a:t>0</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3553734719"/>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1852421660"/>
                  </a:ext>
                </a:extLst>
              </a:tr>
              <a:tr h="485238">
                <a:tc>
                  <a:txBody>
                    <a:bodyPr/>
                    <a:lstStyle/>
                    <a:p>
                      <a:pPr algn="ctr"/>
                      <a:r>
                        <a:rPr lang="en-US">
                          <a:solidFill>
                            <a:schemeClr val="bg1"/>
                          </a:solidFill>
                        </a:rPr>
                        <a:t>1</a:t>
                      </a: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tx1"/>
                          </a:solidFill>
                        </a:rPr>
                        <a:t>0</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bg1"/>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tc>
                  <a:txBody>
                    <a:bodyPr/>
                    <a:lstStyle/>
                    <a:p>
                      <a:pPr algn="ctr"/>
                      <a:r>
                        <a:rPr lang="en-US">
                          <a:solidFill>
                            <a:schemeClr val="bg1"/>
                          </a:solidFill>
                        </a:rPr>
                        <a:t>1</a:t>
                      </a: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tx1">
                        <a:lumMod val="95000"/>
                      </a:schemeClr>
                    </a:solidFill>
                  </a:tcPr>
                </a:tc>
                <a:extLst>
                  <a:ext uri="{0D108BD9-81ED-4DB2-BD59-A6C34878D82A}">
                    <a16:rowId xmlns:a16="http://schemas.microsoft.com/office/drawing/2014/main" val="3356386872"/>
                  </a:ext>
                </a:extLst>
              </a:tr>
            </a:tbl>
          </a:graphicData>
        </a:graphic>
      </p:graphicFrame>
      <p:graphicFrame>
        <p:nvGraphicFramePr>
          <p:cNvPr id="13" name="Table 12">
            <a:extLst>
              <a:ext uri="{FF2B5EF4-FFF2-40B4-BE49-F238E27FC236}">
                <a16:creationId xmlns:a16="http://schemas.microsoft.com/office/drawing/2014/main" id="{738E6E95-8DF3-4930-885F-0A3549E4D00D}"/>
              </a:ext>
            </a:extLst>
          </p:cNvPr>
          <p:cNvGraphicFramePr>
            <a:graphicFrameLocks noGrp="1"/>
          </p:cNvGraphicFramePr>
          <p:nvPr/>
        </p:nvGraphicFramePr>
        <p:xfrm>
          <a:off x="929552" y="3617052"/>
          <a:ext cx="1687581" cy="1157846"/>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62527">
                  <a:extLst>
                    <a:ext uri="{9D8B030D-6E8A-4147-A177-3AD203B41FA5}">
                      <a16:colId xmlns:a16="http://schemas.microsoft.com/office/drawing/2014/main" val="3363110549"/>
                    </a:ext>
                  </a:extLst>
                </a:gridCol>
                <a:gridCol w="562527">
                  <a:extLst>
                    <a:ext uri="{9D8B030D-6E8A-4147-A177-3AD203B41FA5}">
                      <a16:colId xmlns:a16="http://schemas.microsoft.com/office/drawing/2014/main" val="2773334811"/>
                    </a:ext>
                  </a:extLst>
                </a:gridCol>
                <a:gridCol w="562527">
                  <a:extLst>
                    <a:ext uri="{9D8B030D-6E8A-4147-A177-3AD203B41FA5}">
                      <a16:colId xmlns:a16="http://schemas.microsoft.com/office/drawing/2014/main" val="3954811565"/>
                    </a:ext>
                  </a:extLst>
                </a:gridCol>
              </a:tblGrid>
              <a:tr h="0">
                <a:tc>
                  <a:txBody>
                    <a:bodyPr/>
                    <a:lstStyle/>
                    <a:p>
                      <a:pPr algn="ctr"/>
                      <a:r>
                        <a:rPr lang="en-US" b="0">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b="0">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438188996"/>
                  </a:ext>
                </a:extLst>
              </a:tr>
              <a:tr h="396043">
                <a:tc>
                  <a:txBody>
                    <a:bodyPr/>
                    <a:lstStyle/>
                    <a:p>
                      <a:pPr algn="ctr"/>
                      <a:r>
                        <a:rPr lang="en-US">
                          <a:solidFill>
                            <a:schemeClr val="bg1"/>
                          </a:solidFill>
                        </a:rPr>
                        <a:t>.13</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.25</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2102284580"/>
                  </a:ext>
                </a:extLst>
              </a:tr>
              <a:tr h="396043">
                <a:tc>
                  <a:txBody>
                    <a:bodyPr/>
                    <a:lstStyle/>
                    <a:p>
                      <a:pPr algn="ctr"/>
                      <a:r>
                        <a:rPr lang="en-US">
                          <a:solidFill>
                            <a:schemeClr val="bg1"/>
                          </a:solidFill>
                        </a:rPr>
                        <a:t>.06</a:t>
                      </a:r>
                    </a:p>
                  </a:txBody>
                  <a:tcP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.13</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tc>
                  <a:txBody>
                    <a:bodyPr/>
                    <a:lstStyle/>
                    <a:p>
                      <a:pPr algn="ctr"/>
                      <a:r>
                        <a:rPr lang="en-US">
                          <a:solidFill>
                            <a:schemeClr val="bg1"/>
                          </a:solidFill>
                        </a:rPr>
                        <a:t>.06</a:t>
                      </a:r>
                    </a:p>
                  </a:txBody>
                  <a:tcP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chemeClr val="accent6">
                        <a:lumMod val="20000"/>
                        <a:lumOff val="80000"/>
                      </a:schemeClr>
                    </a:solidFill>
                  </a:tcPr>
                </a:tc>
                <a:extLst>
                  <a:ext uri="{0D108BD9-81ED-4DB2-BD59-A6C34878D82A}">
                    <a16:rowId xmlns:a16="http://schemas.microsoft.com/office/drawing/2014/main" val="1916418505"/>
                  </a:ext>
                </a:extLst>
              </a:tr>
            </a:tbl>
          </a:graphicData>
        </a:graphic>
      </p:graphicFrame>
      <p:sp>
        <p:nvSpPr>
          <p:cNvPr id="14" name="Rectangle 13">
            <a:extLst>
              <a:ext uri="{FF2B5EF4-FFF2-40B4-BE49-F238E27FC236}">
                <a16:creationId xmlns:a16="http://schemas.microsoft.com/office/drawing/2014/main" id="{1611D445-0D43-4945-9680-414E73DD2E2C}"/>
              </a:ext>
            </a:extLst>
          </p:cNvPr>
          <p:cNvSpPr/>
          <p:nvPr/>
        </p:nvSpPr>
        <p:spPr>
          <a:xfrm>
            <a:off x="3315509" y="1627567"/>
            <a:ext cx="3502854" cy="914400"/>
          </a:xfrm>
          <a:prstGeom prst="rect">
            <a:avLst/>
          </a:prstGeom>
          <a:solidFill>
            <a:schemeClr val="accent6">
              <a:lumMod val="60000"/>
              <a:lumOff val="40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原始影像</a:t>
            </a:r>
          </a:p>
        </p:txBody>
      </p:sp>
      <p:sp>
        <p:nvSpPr>
          <p:cNvPr id="15" name="Rectangle 14">
            <a:extLst>
              <a:ext uri="{FF2B5EF4-FFF2-40B4-BE49-F238E27FC236}">
                <a16:creationId xmlns:a16="http://schemas.microsoft.com/office/drawing/2014/main" id="{F8F5E77E-5566-4F0E-B7DC-61BA7B0F09C6}"/>
              </a:ext>
            </a:extLst>
          </p:cNvPr>
          <p:cNvSpPr/>
          <p:nvPr/>
        </p:nvSpPr>
        <p:spPr>
          <a:xfrm>
            <a:off x="929552" y="1627567"/>
            <a:ext cx="1687581" cy="914400"/>
          </a:xfrm>
          <a:prstGeom prst="rect">
            <a:avLst/>
          </a:prstGeom>
          <a:solidFill>
            <a:schemeClr val="tx2"/>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b="1" dirty="0">
                <a:solidFill>
                  <a:schemeClr val="tx1"/>
                </a:solidFill>
              </a:rPr>
              <a:t>模糊核心</a:t>
            </a:r>
          </a:p>
        </p:txBody>
      </p:sp>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2478D823-1113-4FF6-BEAE-378E43C5B115}"/>
                  </a:ext>
                </a:extLst>
              </p:cNvPr>
              <p:cNvSpPr txBox="1"/>
              <p:nvPr/>
            </p:nvSpPr>
            <p:spPr>
              <a:xfrm>
                <a:off x="2796096" y="3918976"/>
                <a:ext cx="402354" cy="5539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4000" i="1" smtClean="0">
                          <a:solidFill>
                            <a:schemeClr val="bg1"/>
                          </a:solidFill>
                          <a:latin typeface="Cambria Math" panose="02040503050406030204" pitchFamily="18" charset="0"/>
                          <a:ea typeface="Cambria Math" panose="02040503050406030204" pitchFamily="18" charset="0"/>
                        </a:rPr>
                        <m:t>∗</m:t>
                      </m:r>
                    </m:oMath>
                  </m:oMathPara>
                </a14:m>
                <a:endParaRPr lang="en-US" sz="3200">
                  <a:solidFill>
                    <a:schemeClr val="bg1"/>
                  </a:solidFill>
                </a:endParaRPr>
              </a:p>
            </p:txBody>
          </p:sp>
        </mc:Choice>
        <mc:Fallback xmlns="">
          <p:sp>
            <p:nvSpPr>
              <p:cNvPr id="18" name="TextBox 17">
                <a:extLst>
                  <a:ext uri="{FF2B5EF4-FFF2-40B4-BE49-F238E27FC236}">
                    <a16:creationId xmlns:a16="http://schemas.microsoft.com/office/drawing/2014/main" id="{2478D823-1113-4FF6-BEAE-378E43C5B115}"/>
                  </a:ext>
                </a:extLst>
              </p:cNvPr>
              <p:cNvSpPr txBox="1">
                <a:spLocks noAdjustHandles="1" noChangeArrowheads="1" noChangeAspect="1" noChangeShapeType="1" noEditPoints="1" noMove="1" noResize="1" noRot="1" noTextEdit="1"/>
              </p:cNvSpPr>
              <p:nvPr/>
            </p:nvSpPr>
            <p:spPr>
              <a:xfrm>
                <a:off x="2796096" y="3918976"/>
                <a:ext cx="402354" cy="553998"/>
              </a:xfrm>
              <a:prstGeom prst="rect">
                <a:avLst/>
              </a:prstGeom>
              <a:blipFill>
                <a:blip r:embed="rId3"/>
                <a:stretch>
                  <a:fillRect/>
                </a:stretch>
              </a:blipFill>
              <a:ln w="6350">
                <a:noFill/>
              </a:ln>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F72C6051-C661-43C0-8C97-B4A16A730003}"/>
                  </a:ext>
                </a:extLst>
              </p:cNvPr>
              <p:cNvSpPr txBox="1"/>
              <p:nvPr/>
            </p:nvSpPr>
            <p:spPr>
              <a:xfrm>
                <a:off x="7025911" y="4002076"/>
                <a:ext cx="375103" cy="387798"/>
              </a:xfrm>
              <a:prstGeom prst="rect">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wrap="none" lIns="0" tIns="0" rIns="0" bIns="0" rtlCol="0" anchor="ctr">
                <a:spAutoFit/>
              </a:bodyPr>
              <a:lstStyle/>
              <a:p>
                <a:pPr algn="ctr">
                  <a:lnSpc>
                    <a:spcPct val="90000"/>
                  </a:lnSpc>
                </a:pPr>
                <a14:m>
                  <m:oMathPara xmlns:m="http://schemas.openxmlformats.org/officeDocument/2006/math">
                    <m:oMathParaPr>
                      <m:jc m:val="centerGroup"/>
                    </m:oMathParaPr>
                    <m:oMath xmlns:m="http://schemas.openxmlformats.org/officeDocument/2006/math">
                      <m:r>
                        <a:rPr lang="en-US" sz="2800" b="0" i="1" smtClean="0">
                          <a:solidFill>
                            <a:schemeClr val="bg1"/>
                          </a:solidFill>
                          <a:latin typeface="Cambria Math" panose="02040503050406030204" pitchFamily="18" charset="0"/>
                        </a:rPr>
                        <m:t>=</m:t>
                      </m:r>
                    </m:oMath>
                  </m:oMathPara>
                </a14:m>
                <a:endParaRPr lang="en-US" sz="3200">
                  <a:solidFill>
                    <a:schemeClr val="bg1"/>
                  </a:solidFill>
                </a:endParaRPr>
              </a:p>
            </p:txBody>
          </p:sp>
        </mc:Choice>
        <mc:Fallback xmlns="">
          <p:sp>
            <p:nvSpPr>
              <p:cNvPr id="19" name="TextBox 18">
                <a:extLst>
                  <a:ext uri="{FF2B5EF4-FFF2-40B4-BE49-F238E27FC236}">
                    <a16:creationId xmlns:a16="http://schemas.microsoft.com/office/drawing/2014/main" id="{F72C6051-C661-43C0-8C97-B4A16A730003}"/>
                  </a:ext>
                </a:extLst>
              </p:cNvPr>
              <p:cNvSpPr txBox="1">
                <a:spLocks noAdjustHandles="1" noChangeArrowheads="1" noChangeAspect="1" noChangeShapeType="1" noEditPoints="1" noMove="1" noResize="1" noRot="1" noTextEdit="1"/>
              </p:cNvSpPr>
              <p:nvPr/>
            </p:nvSpPr>
            <p:spPr>
              <a:xfrm>
                <a:off x="7025911" y="4002076"/>
                <a:ext cx="375103" cy="387798"/>
              </a:xfrm>
              <a:prstGeom prst="rect">
                <a:avLst/>
              </a:prstGeom>
              <a:blipFill>
                <a:blip r:embed="rId4"/>
                <a:stretch>
                  <a:fillRect l="-21311"/>
                </a:stretch>
              </a:blipFill>
              <a:ln w="6350">
                <a:noFill/>
              </a:ln>
            </p:spPr>
            <p:txBody>
              <a:bodyPr/>
              <a:lstStyle/>
              <a:p>
                <a:r>
                  <a:rPr lang="en-US">
                    <a:noFill/>
                  </a:rPr>
                  <a:t> </a:t>
                </a:r>
              </a:p>
            </p:txBody>
          </p:sp>
        </mc:Fallback>
      </mc:AlternateContent>
      <p:graphicFrame>
        <p:nvGraphicFramePr>
          <p:cNvPr id="20" name="Table 12">
            <a:extLst>
              <a:ext uri="{FF2B5EF4-FFF2-40B4-BE49-F238E27FC236}">
                <a16:creationId xmlns:a16="http://schemas.microsoft.com/office/drawing/2014/main" id="{ADCAE3CC-2989-4751-A0D8-EC4193F73001}"/>
              </a:ext>
            </a:extLst>
          </p:cNvPr>
          <p:cNvGraphicFramePr>
            <a:graphicFrameLocks noGrp="1"/>
          </p:cNvGraphicFramePr>
          <p:nvPr>
            <p:extLst>
              <p:ext uri="{D42A27DB-BD31-4B8C-83A1-F6EECF244321}">
                <p14:modId xmlns:p14="http://schemas.microsoft.com/office/powerpoint/2010/main" val="4034160960"/>
              </p:ext>
            </p:extLst>
          </p:nvPr>
        </p:nvGraphicFramePr>
        <p:xfrm>
          <a:off x="7516739" y="2948500"/>
          <a:ext cx="2335236" cy="1940952"/>
        </p:xfrm>
        <a:graphic>
          <a:graphicData uri="http://schemas.openxmlformats.org/drawingml/2006/table">
            <a:tbl>
              <a:tblPr firstRow="1" bandRow="1">
                <a:effectLst>
                  <a:outerShdw blurRad="50800" dist="38100" dir="8100000" algn="tr" rotWithShape="0">
                    <a:prstClr val="black">
                      <a:alpha val="40000"/>
                    </a:prstClr>
                  </a:outerShdw>
                </a:effectLst>
                <a:tableStyleId>{5C22544A-7EE6-4342-B048-85BDC9FD1C3A}</a:tableStyleId>
              </a:tblPr>
              <a:tblGrid>
                <a:gridCol w="583809">
                  <a:extLst>
                    <a:ext uri="{9D8B030D-6E8A-4147-A177-3AD203B41FA5}">
                      <a16:colId xmlns:a16="http://schemas.microsoft.com/office/drawing/2014/main" val="1559549635"/>
                    </a:ext>
                  </a:extLst>
                </a:gridCol>
                <a:gridCol w="583809">
                  <a:extLst>
                    <a:ext uri="{9D8B030D-6E8A-4147-A177-3AD203B41FA5}">
                      <a16:colId xmlns:a16="http://schemas.microsoft.com/office/drawing/2014/main" val="722485242"/>
                    </a:ext>
                  </a:extLst>
                </a:gridCol>
                <a:gridCol w="583809">
                  <a:extLst>
                    <a:ext uri="{9D8B030D-6E8A-4147-A177-3AD203B41FA5}">
                      <a16:colId xmlns:a16="http://schemas.microsoft.com/office/drawing/2014/main" val="1938600863"/>
                    </a:ext>
                  </a:extLst>
                </a:gridCol>
                <a:gridCol w="583809">
                  <a:extLst>
                    <a:ext uri="{9D8B030D-6E8A-4147-A177-3AD203B41FA5}">
                      <a16:colId xmlns:a16="http://schemas.microsoft.com/office/drawing/2014/main" val="2110764589"/>
                    </a:ext>
                  </a:extLst>
                </a:gridCol>
              </a:tblGrid>
              <a:tr h="485238">
                <a:tc>
                  <a:txBody>
                    <a:bodyPr/>
                    <a:lstStyle/>
                    <a:p>
                      <a:pPr algn="ctr"/>
                      <a:endParaRPr lang="en-US">
                        <a:solidFill>
                          <a:schemeClr val="bg1"/>
                        </a:solidFill>
                      </a:endParaRPr>
                    </a:p>
                  </a:txBody>
                  <a:tcPr anchor="ctr">
                    <a:lnL w="57150" cap="flat" cmpd="sng" algn="ctr">
                      <a:solidFill>
                        <a:schemeClr val="accent3"/>
                      </a:solidFill>
                      <a:prstDash val="solid"/>
                      <a:round/>
                      <a:headEnd type="none" w="med" len="med"/>
                      <a:tailEnd type="none" w="med" len="med"/>
                    </a:lnL>
                    <a:lnR w="57150" cap="flat" cmpd="sng" algn="ctr">
                      <a:solidFill>
                        <a:schemeClr val="accent3"/>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57150" cap="flat" cmpd="sng" algn="ctr">
                      <a:solidFill>
                        <a:schemeClr val="accent3"/>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57150" cap="flat" cmpd="sng" algn="ctr">
                      <a:solidFill>
                        <a:schemeClr val="accent3"/>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544661677"/>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57150" cap="flat" cmpd="sng" algn="ctr">
                      <a:solidFill>
                        <a:schemeClr val="accent3"/>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tx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3973328564"/>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rgbClr val="F2F2F2"/>
                    </a:solidFill>
                  </a:tcPr>
                </a:tc>
                <a:extLst>
                  <a:ext uri="{0D108BD9-81ED-4DB2-BD59-A6C34878D82A}">
                    <a16:rowId xmlns:a16="http://schemas.microsoft.com/office/drawing/2014/main" val="161625559"/>
                  </a:ext>
                </a:extLst>
              </a:tr>
              <a:tr h="485238">
                <a:tc>
                  <a:txBody>
                    <a:bodyPr/>
                    <a:lstStyle/>
                    <a:p>
                      <a:pPr algn="ctr"/>
                      <a:endParaRPr lang="en-US">
                        <a:solidFill>
                          <a:schemeClr val="tx1"/>
                        </a:solidFill>
                      </a:endParaRPr>
                    </a:p>
                  </a:txBody>
                  <a:tcPr anchor="ctr">
                    <a:lnL w="12700" cap="flat" cmpd="sng" algn="ctr">
                      <a:solidFill>
                        <a:schemeClr val="bg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tc>
                  <a:txBody>
                    <a:bodyPr/>
                    <a:lstStyle/>
                    <a:p>
                      <a:pPr algn="ctr"/>
                      <a:endParaRPr lang="en-US">
                        <a:solidFill>
                          <a:schemeClr val="bg1"/>
                        </a:solidFill>
                      </a:endParaRPr>
                    </a:p>
                  </a:txBody>
                  <a:tcPr anchor="ctr">
                    <a:lnL w="12700" cap="flat" cmpd="sng" algn="ctr">
                      <a:solidFill>
                        <a:schemeClr val="tx1"/>
                      </a:solidFill>
                      <a:prstDash val="solid"/>
                      <a:round/>
                      <a:headEnd type="none" w="med" len="med"/>
                      <a:tailEnd type="none" w="med" len="med"/>
                    </a:lnL>
                    <a:lnR w="12700" cap="flat" cmpd="sng" algn="ctr">
                      <a:solidFill>
                        <a:schemeClr val="bg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bg1"/>
                      </a:solidFill>
                      <a:prstDash val="solid"/>
                      <a:round/>
                      <a:headEnd type="none" w="med" len="med"/>
                      <a:tailEnd type="none" w="med" len="med"/>
                    </a:lnB>
                    <a:solidFill>
                      <a:srgbClr val="F2F2F2"/>
                    </a:solidFill>
                  </a:tcPr>
                </a:tc>
                <a:extLst>
                  <a:ext uri="{0D108BD9-81ED-4DB2-BD59-A6C34878D82A}">
                    <a16:rowId xmlns:a16="http://schemas.microsoft.com/office/drawing/2014/main" val="3553734719"/>
                  </a:ext>
                </a:extLst>
              </a:tr>
            </a:tbl>
          </a:graphicData>
        </a:graphic>
      </p:graphicFrame>
      <p:sp>
        <p:nvSpPr>
          <p:cNvPr id="21" name="Rectangle 20">
            <a:extLst>
              <a:ext uri="{FF2B5EF4-FFF2-40B4-BE49-F238E27FC236}">
                <a16:creationId xmlns:a16="http://schemas.microsoft.com/office/drawing/2014/main" id="{D8B19572-09C3-467C-BD54-9002142CF8B4}"/>
              </a:ext>
            </a:extLst>
          </p:cNvPr>
          <p:cNvSpPr/>
          <p:nvPr/>
        </p:nvSpPr>
        <p:spPr>
          <a:xfrm>
            <a:off x="7516739" y="1627567"/>
            <a:ext cx="2335236" cy="914400"/>
          </a:xfrm>
          <a:prstGeom prst="rect">
            <a:avLst/>
          </a:prstGeom>
          <a:solidFill>
            <a:schemeClr val="accent2">
              <a:lumMod val="75000"/>
            </a:schemeClr>
          </a:solidFill>
          <a:ln w="28575">
            <a:solidFill>
              <a:schemeClr val="bg1"/>
            </a:solidFill>
          </a:ln>
          <a:effectLst>
            <a:outerShdw blurRad="50800" dist="38100" dir="8100000" algn="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solidFill>
                  <a:schemeClr val="tx1"/>
                </a:solidFill>
              </a:rPr>
              <a:t>卷積後影像</a:t>
            </a:r>
          </a:p>
        </p:txBody>
      </p:sp>
    </p:spTree>
    <p:extLst>
      <p:ext uri="{BB962C8B-B14F-4D97-AF65-F5344CB8AC3E}">
        <p14:creationId xmlns:p14="http://schemas.microsoft.com/office/powerpoint/2010/main" val="3903953053"/>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heme/theme1.xml><?xml version="1.0" encoding="utf-8"?>
<a:theme xmlns:a="http://schemas.openxmlformats.org/drawingml/2006/main" name="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0.xml><?xml version="1.0" encoding="utf-8"?>
<a:theme xmlns:a="http://schemas.openxmlformats.org/drawingml/2006/main" name="3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1.xml><?xml version="1.0" encoding="utf-8"?>
<a:theme xmlns:a="http://schemas.openxmlformats.org/drawingml/2006/main" name="4_Title &amp; Bullet">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12.xml><?xml version="1.0" encoding="utf-8"?>
<a:theme xmlns:a="http://schemas.openxmlformats.org/drawingml/2006/main" name="1_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13.xml><?xml version="1.0" encoding="utf-8"?>
<a:theme xmlns:a="http://schemas.openxmlformats.org/drawingml/2006/main" name="1_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1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15.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4.xml><?xml version="1.0" encoding="utf-8"?>
<a:theme xmlns:a="http://schemas.openxmlformats.org/drawingml/2006/main" name="Theme2">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2" id="{5CAD93B6-D67C-45D3-93C1-BC9116852A6A}" vid="{08DC6F39-8143-49A5-9036-5CDD2C649E5F}"/>
    </a:ext>
  </a:extLst>
</a:theme>
</file>

<file path=ppt/theme/theme5.xml><?xml version="1.0" encoding="utf-8"?>
<a:theme xmlns:a="http://schemas.openxmlformats.org/drawingml/2006/main" name="2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theme>
</file>

<file path=ppt/theme/theme6.xml><?xml version="1.0" encoding="utf-8"?>
<a:theme xmlns:a="http://schemas.openxmlformats.org/drawingml/2006/main" name="Facet">
  <a:themeElements>
    <a:clrScheme name="Facet">
      <a:dk1>
        <a:sysClr val="windowText" lastClr="000000"/>
      </a:dk1>
      <a:lt1>
        <a:sysClr val="window" lastClr="FFFFFF"/>
      </a:lt1>
      <a:dk2>
        <a:srgbClr val="2C3C43"/>
      </a:dk2>
      <a:lt2>
        <a:srgbClr val="EBEBEB"/>
      </a:lt2>
      <a:accent1>
        <a:srgbClr val="90C226"/>
      </a:accent1>
      <a:accent2>
        <a:srgbClr val="54A021"/>
      </a:accent2>
      <a:accent3>
        <a:srgbClr val="E6B91E"/>
      </a:accent3>
      <a:accent4>
        <a:srgbClr val="E76618"/>
      </a:accent4>
      <a:accent5>
        <a:srgbClr val="C42F1A"/>
      </a:accent5>
      <a:accent6>
        <a:srgbClr val="918655"/>
      </a:accent6>
      <a:hlink>
        <a:srgbClr val="99CA3C"/>
      </a:hlink>
      <a:folHlink>
        <a:srgbClr val="B9D181"/>
      </a:folHlink>
    </a:clrScheme>
    <a:fontScheme name="Facet">
      <a:majorFont>
        <a:latin typeface="Trebuchet MS" panose="020B0603020202020204"/>
        <a:ea typeface=""/>
        <a:cs typeface=""/>
        <a:font script="Jpan" typeface="メイリオ"/>
        <a:font script="Hang" typeface="맑은 고딕"/>
        <a:font script="Hans" typeface="方正姚体"/>
        <a:font script="Hant" typeface="微軟正黑體"/>
        <a:font script="Arab" typeface="Tahoma"/>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panose="020B0603020202020204"/>
        <a:ea typeface=""/>
        <a:cs typeface=""/>
        <a:font script="Jpan" typeface="メイリオ"/>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Facet">
      <a:fillStyleLst>
        <a:solidFill>
          <a:schemeClr val="phClr"/>
        </a:solidFill>
        <a:gradFill rotWithShape="1">
          <a:gsLst>
            <a:gs pos="0">
              <a:schemeClr val="phClr">
                <a:tint val="65000"/>
                <a:lumMod val="110000"/>
              </a:schemeClr>
            </a:gs>
            <a:gs pos="88000">
              <a:schemeClr val="phClr">
                <a:tint val="90000"/>
              </a:schemeClr>
            </a:gs>
          </a:gsLst>
          <a:lin ang="5400000" scaled="0"/>
        </a:gradFill>
        <a:gradFill rotWithShape="1">
          <a:gsLst>
            <a:gs pos="0">
              <a:schemeClr val="phClr">
                <a:tint val="96000"/>
                <a:lumMod val="100000"/>
              </a:schemeClr>
            </a:gs>
            <a:gs pos="78000">
              <a:schemeClr val="phClr">
                <a:shade val="94000"/>
                <a:lumMod val="94000"/>
              </a:schemeClr>
            </a:gs>
          </a:gsLst>
          <a:lin ang="5400000" scaled="0"/>
        </a:gradFill>
      </a:fillStyleLst>
      <a:lnStyleLst>
        <a:ln w="12700"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35000"/>
              </a:srgbClr>
            </a:outerShdw>
          </a:effectLst>
        </a:effectStyle>
        <a:effectStyle>
          <a:effectLst>
            <a:outerShdw blurRad="50800" dist="38100" dir="5400000" rotWithShape="0">
              <a:srgbClr val="000000">
                <a:alpha val="35000"/>
              </a:srgbClr>
            </a:outerShdw>
          </a:effectLst>
          <a:scene3d>
            <a:camera prst="orthographicFront">
              <a:rot lat="0" lon="0" rev="0"/>
            </a:camera>
            <a:lightRig rig="threePt" dir="tl"/>
          </a:scene3d>
          <a:sp3d prstMaterial="plastic">
            <a:bevelT w="0" h="0"/>
          </a:sp3d>
        </a:effectStyle>
      </a:effectStyleLst>
      <a:bgFillStyleLst>
        <a:solidFill>
          <a:schemeClr val="phClr"/>
        </a:solidFill>
        <a:gradFill rotWithShape="1">
          <a:gsLst>
            <a:gs pos="0">
              <a:schemeClr val="phClr">
                <a:tint val="90000"/>
                <a:lumMod val="104000"/>
              </a:schemeClr>
            </a:gs>
            <a:gs pos="94000">
              <a:schemeClr val="phClr">
                <a:shade val="96000"/>
                <a:lumMod val="82000"/>
              </a:schemeClr>
            </a:gs>
          </a:gsLst>
          <a:lin ang="5400000" scaled="0"/>
        </a:gradFill>
        <a:gradFill rotWithShape="1">
          <a:gsLst>
            <a:gs pos="0">
              <a:schemeClr val="phClr">
                <a:tint val="90000"/>
                <a:lumMod val="110000"/>
              </a:schemeClr>
            </a:gs>
            <a:gs pos="100000">
              <a:schemeClr val="phClr">
                <a:shade val="94000"/>
                <a:lumMod val="9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Facet" id="{C0C680CD-088A-49FC-A102-D699147F32B2}" vid="{CFBC31BA-B70F-4F30-BCAA-4F3011E16C4D}"/>
    </a:ext>
  </a:extLst>
</a:theme>
</file>

<file path=ppt/theme/theme7.xml><?xml version="1.0" encoding="utf-8"?>
<a:theme xmlns:a="http://schemas.openxmlformats.org/drawingml/2006/main" name="1_Gallery">
  <a:themeElements>
    <a:clrScheme name="Green">
      <a:dk1>
        <a:sysClr val="windowText" lastClr="000000"/>
      </a:dk1>
      <a:lt1>
        <a:sysClr val="window" lastClr="FFFFFF"/>
      </a:lt1>
      <a:dk2>
        <a:srgbClr val="455F51"/>
      </a:dk2>
      <a:lt2>
        <a:srgbClr val="E3DED1"/>
      </a:lt2>
      <a:accent1>
        <a:srgbClr val="549E39"/>
      </a:accent1>
      <a:accent2>
        <a:srgbClr val="8AB833"/>
      </a:accent2>
      <a:accent3>
        <a:srgbClr val="C0CF3A"/>
      </a:accent3>
      <a:accent4>
        <a:srgbClr val="029676"/>
      </a:accent4>
      <a:accent5>
        <a:srgbClr val="4AB5C4"/>
      </a:accent5>
      <a:accent6>
        <a:srgbClr val="0989B1"/>
      </a:accent6>
      <a:hlink>
        <a:srgbClr val="6B9F25"/>
      </a:hlink>
      <a:folHlink>
        <a:srgbClr val="BA6906"/>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8.xml><?xml version="1.0" encoding="utf-8"?>
<a:theme xmlns:a="http://schemas.openxmlformats.org/drawingml/2006/main" name="Theme1">
  <a:themeElements>
    <a:clrScheme name="Custom 1">
      <a:dk1>
        <a:srgbClr val="CDCDCD"/>
      </a:dk1>
      <a:lt1>
        <a:srgbClr val="FFFFFF"/>
      </a:lt1>
      <a:dk2>
        <a:srgbClr val="000000"/>
      </a:dk2>
      <a:lt2>
        <a:srgbClr val="76B900"/>
      </a:lt2>
      <a:accent1>
        <a:srgbClr val="008564"/>
      </a:accent1>
      <a:accent2>
        <a:srgbClr val="5D1682"/>
      </a:accent2>
      <a:accent3>
        <a:srgbClr val="890C58"/>
      </a:accent3>
      <a:accent4>
        <a:srgbClr val="5E5E5E"/>
      </a:accent4>
      <a:accent5>
        <a:srgbClr val="8C8C8C"/>
      </a:accent5>
      <a:accent6>
        <a:srgbClr val="0071C5"/>
      </a:accent6>
      <a:hlink>
        <a:srgbClr val="76B900"/>
      </a:hlink>
      <a:folHlink>
        <a:srgbClr val="76B900"/>
      </a:folHlink>
    </a:clrScheme>
    <a:fontScheme name="Opulent">
      <a:majorFont>
        <a:latin typeface="Trebuchet MS"/>
        <a:ea typeface=""/>
        <a:cs typeface=""/>
        <a:font script="Jpan" typeface="HG丸ｺﾞｼｯｸM-PRO"/>
        <a:font script="Hang" typeface="HY그래픽M"/>
        <a:font script="Hans" typeface="黑体"/>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Trebuchet MS"/>
        <a:ea typeface=""/>
        <a:cs typeface=""/>
        <a:font script="Jpan" typeface="HG丸ｺﾞｼｯｸM-PRO"/>
        <a:font script="Hang" typeface="HY그래픽M"/>
        <a:font script="Hans" typeface="华文新魏"/>
        <a:font script="Hant" typeface="微軟正黑體"/>
        <a:font script="Arab" typeface="Tahoma"/>
        <a:font script="Hebr" typeface="Gisha"/>
        <a:font script="Thai" typeface="Iris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tx2"/>
        </a:solidFill>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lnDef>
      <a:spPr>
        <a:ln>
          <a:solidFill>
            <a:schemeClr val="accent4"/>
          </a:solidFill>
        </a:ln>
      </a:spPr>
      <a:bodyPr/>
      <a:lstStyle/>
      <a:style>
        <a:lnRef idx="1">
          <a:schemeClr val="accent1"/>
        </a:lnRef>
        <a:fillRef idx="0">
          <a:schemeClr val="accent1"/>
        </a:fillRef>
        <a:effectRef idx="0">
          <a:schemeClr val="accent1"/>
        </a:effectRef>
        <a:fontRef idx="minor">
          <a:schemeClr val="tx1"/>
        </a:fontRef>
      </a:style>
    </a:lnDef>
    <a:txDef>
      <a:spPr>
        <a:noFill/>
        <a:ln w="6350">
          <a:noFill/>
        </a:ln>
      </a:spPr>
      <a:bodyPr wrap="none" rtlCol="0" anchor="ctr">
        <a:spAutoFit/>
      </a:bodyPr>
      <a:lstStyle>
        <a:defPPr algn="ctr">
          <a:lnSpc>
            <a:spcPct val="90000"/>
          </a:lnSpc>
          <a:defRPr sz="1400" dirty="0" smtClean="0">
            <a:solidFill>
              <a:schemeClr val="bg1"/>
            </a:solidFill>
            <a:latin typeface="Trebuchet MS" panose="020B0603020202020204" pitchFamily="34" charset="0"/>
          </a:defRPr>
        </a:defPPr>
      </a:lstStyle>
      <a:style>
        <a:lnRef idx="2">
          <a:schemeClr val="accent1">
            <a:shade val="50000"/>
          </a:schemeClr>
        </a:lnRef>
        <a:fillRef idx="1">
          <a:schemeClr val="accent1"/>
        </a:fillRef>
        <a:effectRef idx="0">
          <a:schemeClr val="accent1"/>
        </a:effectRef>
        <a:fontRef idx="minor">
          <a:schemeClr val="lt1"/>
        </a:fontRef>
      </a:style>
    </a:txDef>
  </a:objectDefaults>
  <a:extraClrSchemeLst>
    <a:extraClrScheme>
      <a:clrScheme name="PPT_Template_Corp_16x9_rev2 1">
        <a:dk1>
          <a:srgbClr val="808080"/>
        </a:dk1>
        <a:lt1>
          <a:srgbClr val="FFFFFF"/>
        </a:lt1>
        <a:dk2>
          <a:srgbClr val="000000"/>
        </a:dk2>
        <a:lt2>
          <a:srgbClr val="B9E700"/>
        </a:lt2>
        <a:accent1>
          <a:srgbClr val="33CCCC"/>
        </a:accent1>
        <a:accent2>
          <a:srgbClr val="FF9933"/>
        </a:accent2>
        <a:accent3>
          <a:srgbClr val="AAAAAA"/>
        </a:accent3>
        <a:accent4>
          <a:srgbClr val="DADADA"/>
        </a:accent4>
        <a:accent5>
          <a:srgbClr val="ADE2E2"/>
        </a:accent5>
        <a:accent6>
          <a:srgbClr val="E78A2D"/>
        </a:accent6>
        <a:hlink>
          <a:srgbClr val="99CCFF"/>
        </a:hlink>
        <a:folHlink>
          <a:srgbClr val="0000FF"/>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Theme1" id="{2DC2ADA4-67A3-4136-9A41-04B6EFCEBBA8}" vid="{8D7F6D3F-7026-4FAE-B40F-848121644610}"/>
    </a:ext>
  </a:extLst>
</a:theme>
</file>

<file path=ppt/theme/theme9.xml><?xml version="1.0" encoding="utf-8"?>
<a:theme xmlns:a="http://schemas.openxmlformats.org/drawingml/2006/main" name="11_Title &amp; Bullet">
  <a:themeElements>
    <a:clrScheme name="2015 WHITE Template">
      <a:dk1>
        <a:srgbClr val="B3B3B3"/>
      </a:dk1>
      <a:lt1>
        <a:srgbClr val="FFFFFF"/>
      </a:lt1>
      <a:dk2>
        <a:srgbClr val="000000"/>
      </a:dk2>
      <a:lt2>
        <a:srgbClr val="76B900"/>
      </a:lt2>
      <a:accent1>
        <a:srgbClr val="0071C5"/>
      </a:accent1>
      <a:accent2>
        <a:srgbClr val="007450"/>
      </a:accent2>
      <a:accent3>
        <a:srgbClr val="9A4216"/>
      </a:accent3>
      <a:accent4>
        <a:srgbClr val="505050"/>
      </a:accent4>
      <a:accent5>
        <a:srgbClr val="9E1212"/>
      </a:accent5>
      <a:accent6>
        <a:srgbClr val="0D3481"/>
      </a:accent6>
      <a:hlink>
        <a:srgbClr val="76B900"/>
      </a:hlink>
      <a:folHlink>
        <a:srgbClr val="00482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ct:contentTypeSchema xmlns:ct="http://schemas.microsoft.com/office/2006/metadata/contentType" xmlns:ma="http://schemas.microsoft.com/office/2006/metadata/properties/metaAttributes" ct:_="" ma:_="" ma:contentTypeName="Document" ma:contentTypeID="0x01010004CF33B71089DC448F3A861CCE49DD4C" ma:contentTypeVersion="6" ma:contentTypeDescription="Create a new document." ma:contentTypeScope="" ma:versionID="055b4585b017200913b2de69e56facba">
  <xsd:schema xmlns:xsd="http://www.w3.org/2001/XMLSchema" xmlns:xs="http://www.w3.org/2001/XMLSchema" xmlns:p="http://schemas.microsoft.com/office/2006/metadata/properties" xmlns:ns3="33156d47-4ed2-41b4-b82d-0bdc41d51c72" xmlns:ns4="eac25ff7-bb51-4c67-b289-9013749df816" targetNamespace="http://schemas.microsoft.com/office/2006/metadata/properties" ma:root="true" ma:fieldsID="3e7ed0295b1edb71ed1c82dfbc8434c4" ns3:_="" ns4:_="">
    <xsd:import namespace="33156d47-4ed2-41b4-b82d-0bdc41d51c72"/>
    <xsd:import namespace="eac25ff7-bb51-4c67-b289-9013749df816"/>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DateTake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3156d47-4ed2-41b4-b82d-0bdc41d51c72"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ac25ff7-bb51-4c67-b289-9013749df816"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DateTaken" ma:index="13" nillable="true" ma:displayName="MediaServiceDateTaken" ma:hidden="true" ma:internalName="MediaServiceDateTaken"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3.xml><?xml version="1.0" encoding="utf-8"?>
<p:properties xmlns:p="http://schemas.microsoft.com/office/2006/metadata/properties" xmlns:xsi="http://www.w3.org/2001/XMLSchema-instance">
  <documentManagement/>
</p:properties>
</file>

<file path=customXml/itemProps1.xml><?xml version="1.0" encoding="utf-8"?>
<ds:datastoreItem xmlns:ds="http://schemas.openxmlformats.org/officeDocument/2006/customXml" ds:itemID="{E29B7386-0C5E-43DB-8BF1-052EEAD5F5DF}">
  <ds:schemaRefs>
    <ds:schemaRef ds:uri="http://schemas.microsoft.com/sharepoint/v3/contenttype/forms"/>
  </ds:schemaRefs>
</ds:datastoreItem>
</file>

<file path=customXml/itemProps2.xml><?xml version="1.0" encoding="utf-8"?>
<ds:datastoreItem xmlns:ds="http://schemas.openxmlformats.org/officeDocument/2006/customXml" ds:itemID="{0C2B57B3-0E0E-464C-8B1C-6BD362FB362D}">
  <ds:schemaRefs>
    <ds:schemaRef ds:uri="33156d47-4ed2-41b4-b82d-0bdc41d51c72"/>
    <ds:schemaRef ds:uri="eac25ff7-bb51-4c67-b289-9013749df816"/>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3.xml><?xml version="1.0" encoding="utf-8"?>
<ds:datastoreItem xmlns:ds="http://schemas.openxmlformats.org/officeDocument/2006/customXml" ds:itemID="{DF88E22E-2A4B-4FB1-9848-BF16E7DBE74B}">
  <ds:schemaRefs>
    <ds:schemaRef ds:uri="33156d47-4ed2-41b4-b82d-0bdc41d51c72"/>
    <ds:schemaRef ds:uri="eac25ff7-bb51-4c67-b289-9013749df816"/>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otalTime>103</TotalTime>
  <Words>1811</Words>
  <Application>Microsoft Office PowerPoint</Application>
  <PresentationFormat>Custom</PresentationFormat>
  <Paragraphs>940</Paragraphs>
  <Slides>29</Slides>
  <Notes>29</Notes>
  <HiddenSlides>0</HiddenSlides>
  <MMClips>0</MMClips>
  <ScaleCrop>false</ScaleCrop>
  <HeadingPairs>
    <vt:vector size="6" baseType="variant">
      <vt:variant>
        <vt:lpstr>Fonts Used</vt:lpstr>
      </vt:variant>
      <vt:variant>
        <vt:i4>9</vt:i4>
      </vt:variant>
      <vt:variant>
        <vt:lpstr>Theme</vt:lpstr>
      </vt:variant>
      <vt:variant>
        <vt:i4>13</vt:i4>
      </vt:variant>
      <vt:variant>
        <vt:lpstr>Slide Titles</vt:lpstr>
      </vt:variant>
      <vt:variant>
        <vt:i4>29</vt:i4>
      </vt:variant>
    </vt:vector>
  </HeadingPairs>
  <TitlesOfParts>
    <vt:vector size="51" baseType="lpstr">
      <vt:lpstr>Noto Sans Symbols</vt:lpstr>
      <vt:lpstr>Questrial</vt:lpstr>
      <vt:lpstr>Arial</vt:lpstr>
      <vt:lpstr>Cambria Math</vt:lpstr>
      <vt:lpstr>Century Gothic</vt:lpstr>
      <vt:lpstr>Gill Sans MT</vt:lpstr>
      <vt:lpstr>Trebuchet MS</vt:lpstr>
      <vt:lpstr>Wingdings</vt:lpstr>
      <vt:lpstr>Wingdings 3</vt:lpstr>
      <vt:lpstr>Title &amp; Bullet</vt:lpstr>
      <vt:lpstr>1_Title &amp; Bullet</vt:lpstr>
      <vt:lpstr>Gallery</vt:lpstr>
      <vt:lpstr>Theme2</vt:lpstr>
      <vt:lpstr>2_Title &amp; Bullet</vt:lpstr>
      <vt:lpstr>Facet</vt:lpstr>
      <vt:lpstr>1_Gallery</vt:lpstr>
      <vt:lpstr>Theme1</vt:lpstr>
      <vt:lpstr>11_Title &amp; Bullet</vt:lpstr>
      <vt:lpstr>3_Title &amp; Bullet</vt:lpstr>
      <vt:lpstr>4_Title &amp; Bullet</vt:lpstr>
      <vt:lpstr>1_Theme1</vt:lpstr>
      <vt:lpstr>1_Theme2</vt:lpstr>
      <vt:lpstr> 深度學習基本原理</vt:lpstr>
      <vt:lpstr>課程安排</vt:lpstr>
      <vt:lpstr>課程安排 – 第 3 部分</vt:lpstr>
      <vt:lpstr>實作回顧</vt:lpstr>
      <vt:lpstr>核心與卷積</vt:lpstr>
      <vt:lpstr>核心與卷積</vt:lpstr>
      <vt:lpstr>核心與卷積</vt:lpstr>
      <vt:lpstr>核心與卷積</vt:lpstr>
      <vt:lpstr>核心與卷積</vt:lpstr>
      <vt:lpstr>核心與卷積</vt:lpstr>
      <vt:lpstr>核心與卷積</vt:lpstr>
      <vt:lpstr>核心與卷積</vt:lpstr>
      <vt:lpstr>核心與卷積</vt:lpstr>
      <vt:lpstr>滑動步長</vt:lpstr>
      <vt:lpstr>PowerPoint Presentation</vt:lpstr>
      <vt:lpstr>PowerPoint Presentation</vt:lpstr>
      <vt:lpstr>核心與神經網路</vt:lpstr>
      <vt:lpstr>核心與神經網路</vt:lpstr>
      <vt:lpstr>核心與神經網路</vt:lpstr>
      <vt:lpstr>核心與神經網路</vt:lpstr>
      <vt:lpstr>尋找邊緣</vt:lpstr>
      <vt:lpstr>神經網路感知</vt:lpstr>
      <vt:lpstr>神經網路感知</vt:lpstr>
      <vt:lpstr>模型中的其他層</vt:lpstr>
      <vt:lpstr>最大池化</vt:lpstr>
      <vt:lpstr>Dropout</vt:lpstr>
      <vt:lpstr>整個架構</vt:lpstr>
      <vt:lpstr>我們開始吧！</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Fundamentals of  deep learning</dc:title>
  <dc:creator>Danielle Detering</dc:creator>
  <cp:lastModifiedBy>Danielle Detering</cp:lastModifiedBy>
  <cp:revision>9</cp:revision>
  <dcterms:created xsi:type="dcterms:W3CDTF">2020-10-29T08:22:23Z</dcterms:created>
  <dcterms:modified xsi:type="dcterms:W3CDTF">2021-01-23T03:01:07Z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MSIP_Label_6b558183-044c-4105-8d9c-cea02a2a3d86_Enabled">
    <vt:lpwstr>True</vt:lpwstr>
  </property>
  <property fmtid="{D5CDD505-2E9C-101B-9397-08002B2CF9AE}" pid="3" name="MSIP_Label_6b558183-044c-4105-8d9c-cea02a2a3d86_SiteId">
    <vt:lpwstr>43083d15-7273-40c1-b7db-39efd9ccc17a</vt:lpwstr>
  </property>
  <property fmtid="{D5CDD505-2E9C-101B-9397-08002B2CF9AE}" pid="4" name="MSIP_Label_6b558183-044c-4105-8d9c-cea02a2a3d86_Owner">
    <vt:lpwstr>ddetering@nvidia.com</vt:lpwstr>
  </property>
  <property fmtid="{D5CDD505-2E9C-101B-9397-08002B2CF9AE}" pid="5" name="MSIP_Label_6b558183-044c-4105-8d9c-cea02a2a3d86_SetDate">
    <vt:lpwstr>2020-10-29T08:25:09.2076222Z</vt:lpwstr>
  </property>
  <property fmtid="{D5CDD505-2E9C-101B-9397-08002B2CF9AE}" pid="6" name="MSIP_Label_6b558183-044c-4105-8d9c-cea02a2a3d86_Name">
    <vt:lpwstr>Unrestricted</vt:lpwstr>
  </property>
  <property fmtid="{D5CDD505-2E9C-101B-9397-08002B2CF9AE}" pid="7" name="MSIP_Label_6b558183-044c-4105-8d9c-cea02a2a3d86_Application">
    <vt:lpwstr>Microsoft Azure Information Protection</vt:lpwstr>
  </property>
  <property fmtid="{D5CDD505-2E9C-101B-9397-08002B2CF9AE}" pid="8" name="MSIP_Label_6b558183-044c-4105-8d9c-cea02a2a3d86_Extended_MSFT_Method">
    <vt:lpwstr>Automatic</vt:lpwstr>
  </property>
  <property fmtid="{D5CDD505-2E9C-101B-9397-08002B2CF9AE}" pid="9" name="Sensitivity">
    <vt:lpwstr>Unrestricted</vt:lpwstr>
  </property>
</Properties>
</file>